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 id="2147483693" r:id="rId2"/>
    <p:sldMasterId id="2147483697" r:id="rId3"/>
  </p:sldMasterIdLst>
  <p:notesMasterIdLst>
    <p:notesMasterId r:id="rId10"/>
  </p:notesMasterIdLst>
  <p:sldIdLst>
    <p:sldId id="287" r:id="rId4"/>
    <p:sldId id="288" r:id="rId5"/>
    <p:sldId id="289" r:id="rId6"/>
    <p:sldId id="290" r:id="rId7"/>
    <p:sldId id="291" r:id="rId8"/>
    <p:sldId id="29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1E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8238" autoAdjust="0"/>
  </p:normalViewPr>
  <p:slideViewPr>
    <p:cSldViewPr snapToGrid="0">
      <p:cViewPr varScale="1">
        <p:scale>
          <a:sx n="60" d="100"/>
          <a:sy n="60" d="100"/>
        </p:scale>
        <p:origin x="1507"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0BBCD2-EE8C-4C20-BB96-E009FB0478FE}" type="datetimeFigureOut">
              <a:rPr lang="en-AU" smtClean="0"/>
              <a:t>19/10/2018</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A6095F-0E75-4C7A-B094-47ED446E5947}" type="slidenum">
              <a:rPr lang="en-AU" smtClean="0"/>
              <a:t>‹#›</a:t>
            </a:fld>
            <a:endParaRPr lang="en-AU"/>
          </a:p>
        </p:txBody>
      </p:sp>
    </p:spTree>
    <p:extLst>
      <p:ext uri="{BB962C8B-B14F-4D97-AF65-F5344CB8AC3E}">
        <p14:creationId xmlns:p14="http://schemas.microsoft.com/office/powerpoint/2010/main" val="1431457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Omni-channel = a strategy to improve the customer experience.  Allows the Contact Center to provide the customer with a variety of channels e.g., phone, email, </a:t>
            </a:r>
            <a:r>
              <a:rPr lang="en-US" dirty="0" err="1"/>
              <a:t>chat,etc</a:t>
            </a:r>
            <a:endParaRPr lang="en-US" dirty="0"/>
          </a:p>
          <a:p>
            <a:endParaRPr lang="en-US" dirty="0"/>
          </a:p>
          <a:p>
            <a:r>
              <a:rPr lang="en-US" dirty="0"/>
              <a:t>Cancer continuum – early detection, diagnosis, treatment, side effects, recurrence, palliative care</a:t>
            </a:r>
          </a:p>
          <a:p>
            <a:endParaRPr lang="en-US" dirty="0"/>
          </a:p>
          <a:p>
            <a:r>
              <a:rPr lang="en-US" dirty="0"/>
              <a:t>Disseminates NCI key messages:  especially NCI key focus areas – basic science, workforce development, big data, and clinical trials </a:t>
            </a:r>
          </a:p>
        </p:txBody>
      </p:sp>
      <p:sp>
        <p:nvSpPr>
          <p:cNvPr id="4" name="Slide Number Placeholder 3"/>
          <p:cNvSpPr>
            <a:spLocks noGrp="1"/>
          </p:cNvSpPr>
          <p:nvPr>
            <p:ph type="sldNum" sz="quarter" idx="10"/>
          </p:nvPr>
        </p:nvSpPr>
        <p:spPr/>
        <p:txBody>
          <a:bodyPr/>
          <a:lstStyle/>
          <a:p>
            <a:fld id="{34A6095F-0E75-4C7A-B094-47ED446E5947}" type="slidenum">
              <a:rPr lang="en-AU" smtClean="0"/>
              <a:t>2</a:t>
            </a:fld>
            <a:endParaRPr lang="en-AU"/>
          </a:p>
        </p:txBody>
      </p:sp>
    </p:spTree>
    <p:extLst>
      <p:ext uri="{BB962C8B-B14F-4D97-AF65-F5344CB8AC3E}">
        <p14:creationId xmlns:p14="http://schemas.microsoft.com/office/powerpoint/2010/main" val="527496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Core NCI interface with patients and the public.   Information shared in evidence-based and from NCI web content.  Contact Center contract with Fred Hutchinson Cancer Research Center.  Contact Center is in its 42</a:t>
            </a:r>
            <a:r>
              <a:rPr lang="en-US" baseline="30000" dirty="0"/>
              <a:t>nd</a:t>
            </a:r>
            <a:r>
              <a:rPr lang="en-US" dirty="0"/>
              <a:t> year of operation.    </a:t>
            </a:r>
          </a:p>
          <a:p>
            <a:endParaRPr lang="en-US" dirty="0"/>
          </a:p>
          <a:p>
            <a:r>
              <a:rPr lang="en-US" dirty="0"/>
              <a:t>Our role in social media is to monitor NCI corporate SM sites, and prepare responses the patient posts.  </a:t>
            </a:r>
          </a:p>
          <a:p>
            <a:endParaRPr lang="en-US" dirty="0"/>
          </a:p>
          <a:p>
            <a:r>
              <a:rPr lang="en-US" dirty="0"/>
              <a:t>No matter the channel, we have crafted a caring and empathic tone, taking what time the patient needs to be satisfied with the information provided.  </a:t>
            </a:r>
          </a:p>
          <a:p>
            <a:endParaRPr lang="en-US" dirty="0"/>
          </a:p>
          <a:p>
            <a:r>
              <a:rPr lang="en-US" dirty="0"/>
              <a:t>An in the omni-channel approach, connecting a contact Center with SM activities has tremendous benefits. </a:t>
            </a: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8895E4C4-30D6-4387-87EA-9FFBF4CE22A7}"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cs typeface="+mn-cs"/>
              </a:rPr>
              <a:pPr marL="0" marR="0" lvl="0" indent="0" algn="r" defTabSz="4572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charset="0"/>
              <a:ea typeface="ＭＳ Ｐゴシック" charset="0"/>
              <a:cs typeface="+mn-cs"/>
            </a:endParaRPr>
          </a:p>
        </p:txBody>
      </p:sp>
    </p:spTree>
    <p:extLst>
      <p:ext uri="{BB962C8B-B14F-4D97-AF65-F5344CB8AC3E}">
        <p14:creationId xmlns:p14="http://schemas.microsoft.com/office/powerpoint/2010/main" val="2266017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Handles over 70,000 inquiries per year (31,562 phones; 31,179 chats; 5,000 emails; over 3,000 VA smoking cessation)</a:t>
            </a:r>
          </a:p>
          <a:p>
            <a:endParaRPr lang="en-US" dirty="0"/>
          </a:p>
          <a:p>
            <a:r>
              <a:rPr lang="en-US" dirty="0"/>
              <a:t>Inquiries handled via phone, email and chat.  These are the top areas that people are asking about. </a:t>
            </a: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8895E4C4-30D6-4387-87EA-9FFBF4CE22A7}"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cs typeface="+mn-cs"/>
              </a:rPr>
              <a:pPr marL="0" marR="0" lvl="0" indent="0" algn="r" defTabSz="4572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charset="0"/>
              <a:ea typeface="ＭＳ Ｐゴシック" charset="0"/>
              <a:cs typeface="+mn-cs"/>
            </a:endParaRPr>
          </a:p>
        </p:txBody>
      </p:sp>
    </p:spTree>
    <p:extLst>
      <p:ext uri="{BB962C8B-B14F-4D97-AF65-F5344CB8AC3E}">
        <p14:creationId xmlns:p14="http://schemas.microsoft.com/office/powerpoint/2010/main" val="1312144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 believe our role in helping people learn about trials is critical.  Often, people are not aware of the phases of trials, what those phases mean, and  how to learn about CT and whether they are eligible for a trial.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Meetings are being set up with DOCs leadership for guidance and feedback on how the Contact Center can support DOC initiatives</a:t>
            </a: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8895E4C4-30D6-4387-87EA-9FFBF4CE22A7}"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cs typeface="+mn-cs"/>
              </a:rPr>
              <a:pPr marL="0" marR="0" lvl="0" indent="0" algn="r" defTabSz="4572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charset="0"/>
              <a:ea typeface="ＭＳ Ｐゴシック" charset="0"/>
              <a:cs typeface="+mn-cs"/>
            </a:endParaRPr>
          </a:p>
        </p:txBody>
      </p:sp>
    </p:spTree>
    <p:extLst>
      <p:ext uri="{BB962C8B-B14F-4D97-AF65-F5344CB8AC3E}">
        <p14:creationId xmlns:p14="http://schemas.microsoft.com/office/powerpoint/2010/main" val="2365663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involved in an initiative at NCI along with others to improve CT search, to determine how to structure eligibly criteria in CTs and how to work across NCI to support large scale CT by informing clients of them as a possible treatment option.   </a:t>
            </a:r>
          </a:p>
          <a:p>
            <a:endParaRPr lang="en-US" dirty="0"/>
          </a:p>
          <a:p>
            <a:r>
              <a:rPr lang="en-US" dirty="0"/>
              <a:t>As the Contact Center staff perform searches, we offer feedback to those who index trials on what is working and what is not.    </a:t>
            </a:r>
          </a:p>
          <a:p>
            <a:r>
              <a:rPr lang="en-US" dirty="0"/>
              <a:t> </a:t>
            </a:r>
          </a:p>
          <a:p>
            <a:endParaRPr lang="en-US" dirty="0"/>
          </a:p>
        </p:txBody>
      </p:sp>
      <p:sp>
        <p:nvSpPr>
          <p:cNvPr id="4" name="Slide Number Placeholder 3"/>
          <p:cNvSpPr>
            <a:spLocks noGrp="1"/>
          </p:cNvSpPr>
          <p:nvPr>
            <p:ph type="sldNum" sz="quarter" idx="10"/>
          </p:nvPr>
        </p:nvSpPr>
        <p:spPr/>
        <p:txBody>
          <a:bodyPr/>
          <a:lstStyle/>
          <a:p>
            <a:fld id="{34A6095F-0E75-4C7A-B094-47ED446E5947}" type="slidenum">
              <a:rPr lang="en-AU" smtClean="0"/>
              <a:t>6</a:t>
            </a:fld>
            <a:endParaRPr lang="en-AU"/>
          </a:p>
        </p:txBody>
      </p:sp>
    </p:spTree>
    <p:extLst>
      <p:ext uri="{BB962C8B-B14F-4D97-AF65-F5344CB8AC3E}">
        <p14:creationId xmlns:p14="http://schemas.microsoft.com/office/powerpoint/2010/main" val="3456652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ue Title Slide">
    <p:bg>
      <p:bgPr>
        <a:solidFill>
          <a:schemeClr val="accent4"/>
        </a:solidFill>
        <a:effectLst/>
      </p:bgPr>
    </p:bg>
    <p:spTree>
      <p:nvGrpSpPr>
        <p:cNvPr id="1" name=""/>
        <p:cNvGrpSpPr/>
        <p:nvPr/>
      </p:nvGrpSpPr>
      <p:grpSpPr>
        <a:xfrm>
          <a:off x="0" y="0"/>
          <a:ext cx="0" cy="0"/>
          <a:chOff x="0" y="0"/>
          <a:chExt cx="0" cy="0"/>
        </a:xfrm>
      </p:grpSpPr>
      <p:sp>
        <p:nvSpPr>
          <p:cNvPr id="7" name="Pentagon 6"/>
          <p:cNvSpPr/>
          <p:nvPr userDrawn="1"/>
        </p:nvSpPr>
        <p:spPr>
          <a:xfrm>
            <a:off x="1557867" y="0"/>
            <a:ext cx="3826933" cy="6858000"/>
          </a:xfrm>
          <a:prstGeom prst="homePlate">
            <a:avLst>
              <a:gd name="adj" fmla="val 47787"/>
            </a:avLst>
          </a:prstGeom>
          <a:solidFill>
            <a:srgbClr val="2A67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0" name="Pentagon 19"/>
          <p:cNvSpPr/>
          <p:nvPr userDrawn="1"/>
        </p:nvSpPr>
        <p:spPr>
          <a:xfrm>
            <a:off x="0" y="0"/>
            <a:ext cx="3826933" cy="6858000"/>
          </a:xfrm>
          <a:prstGeom prst="homePlate">
            <a:avLst>
              <a:gd name="adj" fmla="val 47787"/>
            </a:avLst>
          </a:prstGeom>
          <a:solidFill>
            <a:srgbClr val="2A5D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9" name="Rectangle 18"/>
          <p:cNvSpPr/>
          <p:nvPr userDrawn="1"/>
        </p:nvSpPr>
        <p:spPr>
          <a:xfrm flipV="1">
            <a:off x="0" y="5029200"/>
            <a:ext cx="12192000" cy="1828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Title 1"/>
          <p:cNvSpPr>
            <a:spLocks noGrp="1"/>
          </p:cNvSpPr>
          <p:nvPr>
            <p:ph type="ctrTitle" hasCustomPrompt="1"/>
          </p:nvPr>
        </p:nvSpPr>
        <p:spPr>
          <a:xfrm>
            <a:off x="914400" y="1645920"/>
            <a:ext cx="10363200" cy="1827842"/>
          </a:xfrm>
        </p:spPr>
        <p:txBody>
          <a:bodyPr lIns="0" tIns="0" rIns="0" bIns="0" anchor="b">
            <a:noAutofit/>
          </a:bodyPr>
          <a:lstStyle>
            <a:lvl1pPr algn="r">
              <a:defRPr sz="3600" b="0" i="0">
                <a:solidFill>
                  <a:srgbClr val="FFFFFF"/>
                </a:solidFill>
                <a:latin typeface="Arial"/>
                <a:cs typeface="Arial"/>
              </a:defRPr>
            </a:lvl1pPr>
          </a:lstStyle>
          <a:p>
            <a:r>
              <a:rPr lang="en-US" dirty="0"/>
              <a:t>Title of the presentation</a:t>
            </a:r>
          </a:p>
        </p:txBody>
      </p:sp>
      <p:sp>
        <p:nvSpPr>
          <p:cNvPr id="11" name="Subtitle 2"/>
          <p:cNvSpPr>
            <a:spLocks noGrp="1"/>
          </p:cNvSpPr>
          <p:nvPr>
            <p:ph type="subTitle" idx="1" hasCustomPrompt="1"/>
          </p:nvPr>
        </p:nvSpPr>
        <p:spPr>
          <a:xfrm>
            <a:off x="914400" y="3566160"/>
            <a:ext cx="10363200" cy="686376"/>
          </a:xfrm>
        </p:spPr>
        <p:txBody>
          <a:bodyPr lIns="0" tIns="0" rIns="0" bIns="0" anchor="t">
            <a:noAutofit/>
          </a:bodyPr>
          <a:lstStyle>
            <a:lvl1pPr marL="0" indent="0" algn="r">
              <a:buNone/>
              <a:defRPr sz="1800" b="0" i="1" spc="1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goes here </a:t>
            </a:r>
          </a:p>
        </p:txBody>
      </p:sp>
      <p:pic>
        <p:nvPicPr>
          <p:cNvPr id="12" name="Picture 11" descr="NCI-Logo-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710326"/>
            <a:ext cx="6632448" cy="474575"/>
          </a:xfrm>
          <a:prstGeom prst="rect">
            <a:avLst/>
          </a:prstGeom>
        </p:spPr>
      </p:pic>
      <p:sp>
        <p:nvSpPr>
          <p:cNvPr id="9" name="Date Placeholder 3"/>
          <p:cNvSpPr>
            <a:spLocks noGrp="1"/>
          </p:cNvSpPr>
          <p:nvPr>
            <p:ph type="dt" sz="half" idx="2"/>
          </p:nvPr>
        </p:nvSpPr>
        <p:spPr>
          <a:xfrm>
            <a:off x="8534400" y="5727700"/>
            <a:ext cx="3048000" cy="457200"/>
          </a:xfrm>
          <a:prstGeom prst="rect">
            <a:avLst/>
          </a:prstGeom>
        </p:spPr>
        <p:txBody>
          <a:bodyPr vert="horz" lIns="0" tIns="0" rIns="0" bIns="0" rtlCol="0" anchor="ctr"/>
          <a:lstStyle>
            <a:lvl1pPr algn="r" fontAlgn="auto">
              <a:spcBef>
                <a:spcPts val="0"/>
              </a:spcBef>
              <a:spcAft>
                <a:spcPts val="0"/>
              </a:spcAft>
              <a:defRPr lang="en-US" sz="1600" smtClean="0"/>
            </a:lvl1pPr>
          </a:lstStyle>
          <a:p>
            <a:pPr>
              <a:defRPr/>
            </a:pPr>
            <a:r>
              <a:rPr lang="en-US" dirty="0"/>
              <a:t>INSERT DATE</a:t>
            </a:r>
          </a:p>
        </p:txBody>
      </p:sp>
    </p:spTree>
    <p:extLst>
      <p:ext uri="{BB962C8B-B14F-4D97-AF65-F5344CB8AC3E}">
        <p14:creationId xmlns:p14="http://schemas.microsoft.com/office/powerpoint/2010/main" val="148795185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lumn Right — Footer">
    <p:bg>
      <p:bgPr>
        <a:solidFill>
          <a:schemeClr val="bg1"/>
        </a:soli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658368" y="415545"/>
            <a:ext cx="10887456" cy="423193"/>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dirty="0"/>
              <a:t>Slide title</a:t>
            </a:r>
          </a:p>
        </p:txBody>
      </p:sp>
      <p:pic>
        <p:nvPicPr>
          <p:cNvPr id="9" name="Picture 8"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6579290"/>
            <a:ext cx="2555851" cy="182880"/>
          </a:xfrm>
          <a:prstGeom prst="rect">
            <a:avLst/>
          </a:prstGeom>
        </p:spPr>
      </p:pic>
      <p:sp>
        <p:nvSpPr>
          <p:cNvPr id="14" name="Text Box 14"/>
          <p:cNvSpPr txBox="1">
            <a:spLocks noChangeArrowheads="1"/>
          </p:cNvSpPr>
          <p:nvPr userDrawn="1"/>
        </p:nvSpPr>
        <p:spPr bwMode="auto">
          <a:xfrm>
            <a:off x="11529485" y="6579290"/>
            <a:ext cx="410633"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sp>
        <p:nvSpPr>
          <p:cNvPr id="6" name="Content Placeholder 2"/>
          <p:cNvSpPr>
            <a:spLocks noGrp="1"/>
          </p:cNvSpPr>
          <p:nvPr>
            <p:ph sz="quarter" idx="11"/>
          </p:nvPr>
        </p:nvSpPr>
        <p:spPr>
          <a:xfrm>
            <a:off x="6051635" y="1426633"/>
            <a:ext cx="5494189" cy="4800600"/>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4"/>
          <p:cNvSpPr>
            <a:spLocks noGrp="1"/>
          </p:cNvSpPr>
          <p:nvPr>
            <p:ph sz="quarter" idx="12"/>
          </p:nvPr>
        </p:nvSpPr>
        <p:spPr>
          <a:xfrm>
            <a:off x="658369" y="1426633"/>
            <a:ext cx="5196417" cy="4800600"/>
          </a:xfrm>
        </p:spPr>
        <p:txBody>
          <a:bodyPr anchor="ct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2924970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lumn Right — No Footer">
    <p:bg>
      <p:bgPr>
        <a:solidFill>
          <a:schemeClr val="bg1"/>
        </a:soli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658368" y="415545"/>
            <a:ext cx="10887456" cy="423193"/>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dirty="0"/>
              <a:t>Slide title</a:t>
            </a:r>
          </a:p>
        </p:txBody>
      </p:sp>
      <p:sp>
        <p:nvSpPr>
          <p:cNvPr id="14" name="Text Box 14"/>
          <p:cNvSpPr txBox="1">
            <a:spLocks noChangeArrowheads="1"/>
          </p:cNvSpPr>
          <p:nvPr userDrawn="1"/>
        </p:nvSpPr>
        <p:spPr bwMode="auto">
          <a:xfrm>
            <a:off x="11529485" y="6579290"/>
            <a:ext cx="410633"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sp>
        <p:nvSpPr>
          <p:cNvPr id="5" name="Content Placeholder 2"/>
          <p:cNvSpPr>
            <a:spLocks noGrp="1"/>
          </p:cNvSpPr>
          <p:nvPr>
            <p:ph sz="quarter" idx="11"/>
          </p:nvPr>
        </p:nvSpPr>
        <p:spPr>
          <a:xfrm>
            <a:off x="6051635" y="1426633"/>
            <a:ext cx="5494189" cy="4800600"/>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4"/>
          <p:cNvSpPr>
            <a:spLocks noGrp="1"/>
          </p:cNvSpPr>
          <p:nvPr>
            <p:ph sz="quarter" idx="12"/>
          </p:nvPr>
        </p:nvSpPr>
        <p:spPr>
          <a:xfrm>
            <a:off x="658369" y="1426633"/>
            <a:ext cx="5196417" cy="4800600"/>
          </a:xfrm>
        </p:spPr>
        <p:txBody>
          <a:bodyPr anchor="ct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21497042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ngle Graphic — Footer">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658368" y="415545"/>
            <a:ext cx="10887456" cy="423193"/>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dirty="0"/>
              <a:t>Slide title</a:t>
            </a:r>
          </a:p>
        </p:txBody>
      </p:sp>
      <p:pic>
        <p:nvPicPr>
          <p:cNvPr id="8" name="Picture 7"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6579290"/>
            <a:ext cx="2555851" cy="182880"/>
          </a:xfrm>
          <a:prstGeom prst="rect">
            <a:avLst/>
          </a:prstGeom>
        </p:spPr>
      </p:pic>
      <p:sp>
        <p:nvSpPr>
          <p:cNvPr id="10" name="Text Box 14"/>
          <p:cNvSpPr txBox="1">
            <a:spLocks noChangeArrowheads="1"/>
          </p:cNvSpPr>
          <p:nvPr userDrawn="1"/>
        </p:nvSpPr>
        <p:spPr bwMode="auto">
          <a:xfrm>
            <a:off x="11529485" y="6579290"/>
            <a:ext cx="410633"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spTree>
    <p:extLst>
      <p:ext uri="{BB962C8B-B14F-4D97-AF65-F5344CB8AC3E}">
        <p14:creationId xmlns:p14="http://schemas.microsoft.com/office/powerpoint/2010/main" val="1427519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ngle Graphic — No Footer">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658368" y="415545"/>
            <a:ext cx="10887456" cy="423193"/>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dirty="0"/>
              <a:t>Slide title</a:t>
            </a:r>
          </a:p>
        </p:txBody>
      </p:sp>
      <p:sp>
        <p:nvSpPr>
          <p:cNvPr id="10" name="Text Box 14"/>
          <p:cNvSpPr txBox="1">
            <a:spLocks noChangeArrowheads="1"/>
          </p:cNvSpPr>
          <p:nvPr userDrawn="1"/>
        </p:nvSpPr>
        <p:spPr bwMode="auto">
          <a:xfrm>
            <a:off x="11529485" y="6579290"/>
            <a:ext cx="410633"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spTree>
    <p:extLst>
      <p:ext uri="{BB962C8B-B14F-4D97-AF65-F5344CB8AC3E}">
        <p14:creationId xmlns:p14="http://schemas.microsoft.com/office/powerpoint/2010/main" val="35780347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 Footer">
    <p:bg>
      <p:bgPr>
        <a:solidFill>
          <a:schemeClr val="bg1"/>
        </a:solidFill>
        <a:effectLst/>
      </p:bgPr>
    </p:bg>
    <p:spTree>
      <p:nvGrpSpPr>
        <p:cNvPr id="1" name=""/>
        <p:cNvGrpSpPr/>
        <p:nvPr/>
      </p:nvGrpSpPr>
      <p:grpSpPr>
        <a:xfrm>
          <a:off x="0" y="0"/>
          <a:ext cx="0" cy="0"/>
          <a:chOff x="0" y="0"/>
          <a:chExt cx="0" cy="0"/>
        </a:xfrm>
      </p:grpSpPr>
      <p:sp>
        <p:nvSpPr>
          <p:cNvPr id="7" name="Text Box 14"/>
          <p:cNvSpPr txBox="1">
            <a:spLocks noChangeArrowheads="1"/>
          </p:cNvSpPr>
          <p:nvPr userDrawn="1"/>
        </p:nvSpPr>
        <p:spPr bwMode="auto">
          <a:xfrm>
            <a:off x="11529485" y="6579290"/>
            <a:ext cx="410633"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pic>
        <p:nvPicPr>
          <p:cNvPr id="12" name="Picture 11"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6579290"/>
            <a:ext cx="2555851" cy="182880"/>
          </a:xfrm>
          <a:prstGeom prst="rect">
            <a:avLst/>
          </a:prstGeom>
        </p:spPr>
      </p:pic>
    </p:spTree>
    <p:extLst>
      <p:ext uri="{BB962C8B-B14F-4D97-AF65-F5344CB8AC3E}">
        <p14:creationId xmlns:p14="http://schemas.microsoft.com/office/powerpoint/2010/main" val="16800155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 No Footer">
    <p:bg>
      <p:bgPr>
        <a:solidFill>
          <a:schemeClr val="bg1"/>
        </a:solidFill>
        <a:effectLst/>
      </p:bgPr>
    </p:bg>
    <p:spTree>
      <p:nvGrpSpPr>
        <p:cNvPr id="1" name=""/>
        <p:cNvGrpSpPr/>
        <p:nvPr/>
      </p:nvGrpSpPr>
      <p:grpSpPr>
        <a:xfrm>
          <a:off x="0" y="0"/>
          <a:ext cx="0" cy="0"/>
          <a:chOff x="0" y="0"/>
          <a:chExt cx="0" cy="0"/>
        </a:xfrm>
      </p:grpSpPr>
      <p:sp>
        <p:nvSpPr>
          <p:cNvPr id="3" name="Text Box 14"/>
          <p:cNvSpPr txBox="1">
            <a:spLocks noChangeArrowheads="1"/>
          </p:cNvSpPr>
          <p:nvPr userDrawn="1"/>
        </p:nvSpPr>
        <p:spPr bwMode="auto">
          <a:xfrm>
            <a:off x="11529485" y="6579290"/>
            <a:ext cx="410633"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spTree>
    <p:extLst>
      <p:ext uri="{BB962C8B-B14F-4D97-AF65-F5344CB8AC3E}">
        <p14:creationId xmlns:p14="http://schemas.microsoft.com/office/powerpoint/2010/main" val="27721552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ck Cover Blue">
    <p:bg>
      <p:bgPr>
        <a:solidFill>
          <a:schemeClr val="accent4"/>
        </a:solidFill>
        <a:effectLst/>
      </p:bgPr>
    </p:bg>
    <p:spTree>
      <p:nvGrpSpPr>
        <p:cNvPr id="1" name=""/>
        <p:cNvGrpSpPr/>
        <p:nvPr/>
      </p:nvGrpSpPr>
      <p:grpSpPr>
        <a:xfrm>
          <a:off x="0" y="0"/>
          <a:ext cx="0" cy="0"/>
          <a:chOff x="0" y="0"/>
          <a:chExt cx="0" cy="0"/>
        </a:xfrm>
      </p:grpSpPr>
      <p:sp>
        <p:nvSpPr>
          <p:cNvPr id="7" name="Pentagon 6"/>
          <p:cNvSpPr/>
          <p:nvPr userDrawn="1"/>
        </p:nvSpPr>
        <p:spPr>
          <a:xfrm>
            <a:off x="0" y="0"/>
            <a:ext cx="11277597" cy="6858000"/>
          </a:xfrm>
          <a:prstGeom prst="homePlate">
            <a:avLst>
              <a:gd name="adj" fmla="val 20935"/>
            </a:avLst>
          </a:prstGeom>
          <a:solidFill>
            <a:srgbClr val="2A67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Pentagon 8"/>
          <p:cNvSpPr/>
          <p:nvPr userDrawn="1"/>
        </p:nvSpPr>
        <p:spPr>
          <a:xfrm>
            <a:off x="0" y="0"/>
            <a:ext cx="9719731" cy="6858000"/>
          </a:xfrm>
          <a:prstGeom prst="homePlate">
            <a:avLst>
              <a:gd name="adj" fmla="val 20935"/>
            </a:avLst>
          </a:prstGeom>
          <a:solidFill>
            <a:srgbClr val="2A5D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nvGrpSpPr>
          <p:cNvPr id="2" name="Group 1"/>
          <p:cNvGrpSpPr>
            <a:grpSpLocks noChangeAspect="1"/>
          </p:cNvGrpSpPr>
          <p:nvPr userDrawn="1"/>
        </p:nvGrpSpPr>
        <p:grpSpPr>
          <a:xfrm>
            <a:off x="3425319" y="2915920"/>
            <a:ext cx="5403724" cy="1007110"/>
            <a:chOff x="1524000" y="2654300"/>
            <a:chExt cx="6235066" cy="1549400"/>
          </a:xfrm>
        </p:grpSpPr>
        <p:pic>
          <p:nvPicPr>
            <p:cNvPr id="4" name="Picture 3" descr="NCI-Logo-Stac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05201" y="2844800"/>
              <a:ext cx="4253865" cy="1162050"/>
            </a:xfrm>
            <a:prstGeom prst="rect">
              <a:avLst/>
            </a:prstGeom>
          </p:spPr>
        </p:pic>
        <p:pic>
          <p:nvPicPr>
            <p:cNvPr id="5" name="Picture 4" descr="4_hhs_logo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24000" y="2654300"/>
              <a:ext cx="1549400" cy="1549400"/>
            </a:xfrm>
            <a:prstGeom prst="rect">
              <a:avLst/>
            </a:prstGeom>
          </p:spPr>
        </p:pic>
      </p:grpSp>
      <p:sp>
        <p:nvSpPr>
          <p:cNvPr id="6" name="TextBox 13"/>
          <p:cNvSpPr txBox="1">
            <a:spLocks noChangeArrowheads="1"/>
          </p:cNvSpPr>
          <p:nvPr userDrawn="1"/>
        </p:nvSpPr>
        <p:spPr bwMode="auto">
          <a:xfrm>
            <a:off x="3215254" y="6083300"/>
            <a:ext cx="58101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defRPr/>
            </a:pPr>
            <a:r>
              <a:rPr lang="en-US" sz="1800" b="1" dirty="0" err="1">
                <a:solidFill>
                  <a:schemeClr val="bg1"/>
                </a:solidFill>
                <a:latin typeface="Arial" charset="0"/>
              </a:rPr>
              <a:t>www.cancer.gov</a:t>
            </a:r>
            <a:r>
              <a:rPr lang="en-US" sz="1800" b="1" dirty="0">
                <a:solidFill>
                  <a:schemeClr val="bg1"/>
                </a:solidFill>
                <a:latin typeface="Arial" charset="0"/>
              </a:rPr>
              <a:t>                 </a:t>
            </a:r>
            <a:r>
              <a:rPr lang="en-US" sz="1800" b="1" dirty="0" err="1">
                <a:solidFill>
                  <a:schemeClr val="bg1"/>
                </a:solidFill>
                <a:latin typeface="Arial" charset="0"/>
              </a:rPr>
              <a:t>www.cancer.gov</a:t>
            </a:r>
            <a:r>
              <a:rPr lang="en-US" sz="1800" b="1" dirty="0">
                <a:solidFill>
                  <a:schemeClr val="bg1"/>
                </a:solidFill>
                <a:latin typeface="Arial" charset="0"/>
              </a:rPr>
              <a:t>/</a:t>
            </a:r>
            <a:r>
              <a:rPr lang="en-US" sz="1800" b="1" dirty="0" err="1">
                <a:solidFill>
                  <a:schemeClr val="bg1"/>
                </a:solidFill>
                <a:latin typeface="Arial" charset="0"/>
              </a:rPr>
              <a:t>espanol</a:t>
            </a:r>
            <a:endParaRPr lang="en-US" sz="1800" b="1" dirty="0">
              <a:solidFill>
                <a:schemeClr val="bg1"/>
              </a:solidFill>
              <a:latin typeface="Arial" charset="0"/>
            </a:endParaRPr>
          </a:p>
        </p:txBody>
      </p:sp>
    </p:spTree>
    <p:extLst>
      <p:ext uri="{BB962C8B-B14F-4D97-AF65-F5344CB8AC3E}">
        <p14:creationId xmlns:p14="http://schemas.microsoft.com/office/powerpoint/2010/main" val="2676901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5EBCE-E3F0-44B1-BCB5-F6885D90AE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0982BF-8451-41EE-9FA6-5036146D211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EF4F92-7758-4FE4-BC87-D49E69DE5975}"/>
              </a:ext>
            </a:extLst>
          </p:cNvPr>
          <p:cNvSpPr>
            <a:spLocks noGrp="1"/>
          </p:cNvSpPr>
          <p:nvPr>
            <p:ph type="dt" sz="half" idx="10"/>
          </p:nvPr>
        </p:nvSpPr>
        <p:spPr/>
        <p:txBody>
          <a:bodyPr/>
          <a:lstStyle/>
          <a:p>
            <a:fld id="{8A10EF99-723C-45FE-AFA3-0F0AA044AC93}" type="datetimeFigureOut">
              <a:rPr lang="en-US" smtClean="0">
                <a:solidFill>
                  <a:prstClr val="black">
                    <a:tint val="75000"/>
                  </a:prstClr>
                </a:solidFill>
              </a:rPr>
              <a:pPr/>
              <a:t>10/19/2018</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57D4F120-4F74-4F1E-97B7-5EA802C1FD8D}"/>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6FFB2A41-7742-4EA1-99B8-CDD049A7DF30}"/>
              </a:ext>
            </a:extLst>
          </p:cNvPr>
          <p:cNvSpPr>
            <a:spLocks noGrp="1"/>
          </p:cNvSpPr>
          <p:nvPr>
            <p:ph type="sldNum" sz="quarter" idx="12"/>
          </p:nvPr>
        </p:nvSpPr>
        <p:spPr/>
        <p:txBody>
          <a:bodyPr/>
          <a:lstStyle/>
          <a:p>
            <a:fld id="{A8917D23-128D-49A0-BB11-BCAD36BCE9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264163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Title 12">
            <a:extLst>
              <a:ext uri="{FF2B5EF4-FFF2-40B4-BE49-F238E27FC236}">
                <a16:creationId xmlns:a16="http://schemas.microsoft.com/office/drawing/2014/main" id="{F2E16906-A2E9-7540-AC28-F9EE7F8757EE}"/>
              </a:ext>
            </a:extLst>
          </p:cNvPr>
          <p:cNvSpPr>
            <a:spLocks noGrp="1"/>
          </p:cNvSpPr>
          <p:nvPr>
            <p:ph type="title" hasCustomPrompt="1"/>
          </p:nvPr>
        </p:nvSpPr>
        <p:spPr>
          <a:xfrm>
            <a:off x="1631579" y="2607708"/>
            <a:ext cx="8928847" cy="1325563"/>
          </a:xfrm>
          <a:prstGeom prst="rect">
            <a:avLst/>
          </a:prstGeom>
        </p:spPr>
        <p:txBody>
          <a:bodyPr/>
          <a:lstStyle>
            <a:lvl1pPr algn="ctr">
              <a:defRPr sz="4000" b="1" i="0">
                <a:solidFill>
                  <a:schemeClr val="bg1"/>
                </a:solidFill>
                <a:latin typeface="Foco CC Black" panose="020B0504050202020203" pitchFamily="34" charset="0"/>
                <a:cs typeface="Foco CC Black" panose="020B0504050202020203" pitchFamily="34" charset="0"/>
              </a:defRPr>
            </a:lvl1pPr>
          </a:lstStyle>
          <a:p>
            <a:r>
              <a:rPr lang="en-US" dirty="0"/>
              <a:t>Hello, </a:t>
            </a:r>
            <a:r>
              <a:rPr lang="en-US" baseline="0" dirty="0"/>
              <a:t>this is the latest </a:t>
            </a:r>
            <a:br>
              <a:rPr lang="en-US" baseline="0" dirty="0"/>
            </a:br>
            <a:r>
              <a:rPr lang="en-US" baseline="0" dirty="0"/>
              <a:t>PowerPoint Presentation</a:t>
            </a:r>
            <a:r>
              <a:rPr lang="en-US" dirty="0">
                <a:solidFill>
                  <a:srgbClr val="FFD200"/>
                </a:solidFill>
              </a:rPr>
              <a:t>.</a:t>
            </a:r>
          </a:p>
        </p:txBody>
      </p:sp>
      <p:sp>
        <p:nvSpPr>
          <p:cNvPr id="8" name="Subtitle 2">
            <a:extLst>
              <a:ext uri="{FF2B5EF4-FFF2-40B4-BE49-F238E27FC236}">
                <a16:creationId xmlns:a16="http://schemas.microsoft.com/office/drawing/2014/main" id="{F6C38C06-9793-C541-B501-C7E0CE76D749}"/>
              </a:ext>
            </a:extLst>
          </p:cNvPr>
          <p:cNvSpPr>
            <a:spLocks noGrp="1"/>
          </p:cNvSpPr>
          <p:nvPr>
            <p:ph type="subTitle" idx="1" hasCustomPrompt="1"/>
          </p:nvPr>
        </p:nvSpPr>
        <p:spPr>
          <a:xfrm>
            <a:off x="2707344" y="3943208"/>
            <a:ext cx="6633881" cy="945027"/>
          </a:xfrm>
          <a:prstGeom prst="rect">
            <a:avLst/>
          </a:prstGeom>
        </p:spPr>
        <p:txBody>
          <a:bodyPr/>
          <a:lstStyle>
            <a:lvl1pPr marL="0" indent="0" algn="ctr">
              <a:lnSpc>
                <a:spcPct val="100000"/>
              </a:lnSpc>
              <a:spcBef>
                <a:spcPts val="50"/>
              </a:spcBef>
              <a:buNone/>
              <a:defRPr sz="2000" b="1" i="0">
                <a:solidFill>
                  <a:schemeClr val="bg1"/>
                </a:solidFill>
                <a:latin typeface="Foco CC" panose="020B0504050202020203" pitchFamily="34" charset="0"/>
                <a:cs typeface="Foco CC" panose="020B0504050202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the presentation description space.</a:t>
            </a:r>
          </a:p>
        </p:txBody>
      </p:sp>
      <p:sp>
        <p:nvSpPr>
          <p:cNvPr id="4" name="Footer Placeholder 8">
            <a:extLst>
              <a:ext uri="{FF2B5EF4-FFF2-40B4-BE49-F238E27FC236}">
                <a16:creationId xmlns:a16="http://schemas.microsoft.com/office/drawing/2014/main" id="{31F875FC-D3EB-1D47-8D44-B23C0531F724}"/>
              </a:ext>
            </a:extLst>
          </p:cNvPr>
          <p:cNvSpPr txBox="1">
            <a:spLocks/>
          </p:cNvSpPr>
          <p:nvPr/>
        </p:nvSpPr>
        <p:spPr>
          <a:xfrm>
            <a:off x="636495" y="6311902"/>
            <a:ext cx="10919012" cy="365125"/>
          </a:xfrm>
          <a:prstGeom prst="rect">
            <a:avLst/>
          </a:prstGeom>
        </p:spPr>
        <p:txBody>
          <a:bodyPr vert="horz" lIns="91440" tIns="45720" rIns="91440" bIns="45720" rtlCol="0" anchor="ctr"/>
          <a:lstStyle>
            <a:defPPr>
              <a:defRPr lang="en-US"/>
            </a:defPPr>
            <a:lvl1pPr marL="0" algn="ctr" defTabSz="914400" rtl="0" eaLnBrk="1" latinLnBrk="0" hangingPunct="1">
              <a:defRPr sz="1200" b="0" i="0" kern="1200">
                <a:solidFill>
                  <a:schemeClr val="bg2">
                    <a:lumMod val="75000"/>
                  </a:schemeClr>
                </a:solidFill>
                <a:latin typeface="Foco CC" panose="020B0504050202020203" pitchFamily="34" charset="0"/>
                <a:ea typeface="+mn-ea"/>
                <a:cs typeface="Foco CC" panose="020B0504050202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t>© Cancer Council   |    Day Month Year   |  </a:t>
            </a:r>
            <a:r>
              <a:rPr lang="en-US" sz="1200" dirty="0" err="1"/>
              <a:t>cancercouncil.com.au</a:t>
            </a:r>
            <a:endParaRPr lang="en-US" sz="1200" dirty="0"/>
          </a:p>
        </p:txBody>
      </p:sp>
    </p:spTree>
    <p:extLst>
      <p:ext uri="{BB962C8B-B14F-4D97-AF65-F5344CB8AC3E}">
        <p14:creationId xmlns:p14="http://schemas.microsoft.com/office/powerpoint/2010/main" val="743197751"/>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4" name="Title 9">
            <a:extLst>
              <a:ext uri="{FF2B5EF4-FFF2-40B4-BE49-F238E27FC236}">
                <a16:creationId xmlns:a16="http://schemas.microsoft.com/office/drawing/2014/main" id="{8B4353A1-FA62-0347-9F4C-7D8244CE6B43}"/>
              </a:ext>
            </a:extLst>
          </p:cNvPr>
          <p:cNvSpPr>
            <a:spLocks noGrp="1"/>
          </p:cNvSpPr>
          <p:nvPr>
            <p:ph type="title" hasCustomPrompt="1"/>
          </p:nvPr>
        </p:nvSpPr>
        <p:spPr>
          <a:xfrm>
            <a:off x="1882588" y="3164722"/>
            <a:ext cx="8426824" cy="528556"/>
          </a:xfrm>
          <a:prstGeom prst="rect">
            <a:avLst/>
          </a:prstGeom>
        </p:spPr>
        <p:txBody>
          <a:bodyPr/>
          <a:lstStyle>
            <a:lvl1pPr algn="ctr">
              <a:defRPr sz="4000" b="1" i="0">
                <a:solidFill>
                  <a:schemeClr val="bg1"/>
                </a:solidFill>
                <a:latin typeface="Foco CC Black" panose="020B0504050202020203" pitchFamily="34" charset="0"/>
                <a:cs typeface="Foco CC Black" panose="020B0504050202020203" pitchFamily="34" charset="0"/>
              </a:defRPr>
            </a:lvl1pPr>
          </a:lstStyle>
          <a:p>
            <a:r>
              <a:rPr lang="en-US" dirty="0"/>
              <a:t>Thank you</a:t>
            </a:r>
            <a:r>
              <a:rPr lang="en-US" dirty="0">
                <a:solidFill>
                  <a:srgbClr val="FFD200"/>
                </a:solidFill>
              </a:rPr>
              <a:t>.</a:t>
            </a:r>
          </a:p>
        </p:txBody>
      </p:sp>
      <p:sp>
        <p:nvSpPr>
          <p:cNvPr id="3" name="Footer Placeholder 8">
            <a:extLst>
              <a:ext uri="{FF2B5EF4-FFF2-40B4-BE49-F238E27FC236}">
                <a16:creationId xmlns:a16="http://schemas.microsoft.com/office/drawing/2014/main" id="{31F875FC-D3EB-1D47-8D44-B23C0531F724}"/>
              </a:ext>
            </a:extLst>
          </p:cNvPr>
          <p:cNvSpPr txBox="1">
            <a:spLocks/>
          </p:cNvSpPr>
          <p:nvPr/>
        </p:nvSpPr>
        <p:spPr>
          <a:xfrm>
            <a:off x="636495" y="6311902"/>
            <a:ext cx="10919012" cy="365125"/>
          </a:xfrm>
          <a:prstGeom prst="rect">
            <a:avLst/>
          </a:prstGeom>
        </p:spPr>
        <p:txBody>
          <a:bodyPr vert="horz" lIns="91440" tIns="45720" rIns="91440" bIns="45720" rtlCol="0" anchor="ctr"/>
          <a:lstStyle>
            <a:defPPr>
              <a:defRPr lang="en-US"/>
            </a:defPPr>
            <a:lvl1pPr marL="0" algn="ctr" defTabSz="914400" rtl="0" eaLnBrk="1" latinLnBrk="0" hangingPunct="1">
              <a:defRPr sz="1200" b="0" i="0" kern="1200">
                <a:solidFill>
                  <a:schemeClr val="bg2">
                    <a:lumMod val="75000"/>
                  </a:schemeClr>
                </a:solidFill>
                <a:latin typeface="Foco CC" panose="020B0504050202020203" pitchFamily="34" charset="0"/>
                <a:ea typeface="+mn-ea"/>
                <a:cs typeface="Foco CC" panose="020B0504050202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t>© Cancer Council   |    Day Month Year   |  </a:t>
            </a:r>
            <a:r>
              <a:rPr lang="en-US" sz="1200" dirty="0" err="1"/>
              <a:t>cancercouncil.com.au</a:t>
            </a:r>
            <a:endParaRPr lang="en-US" sz="1200" dirty="0"/>
          </a:p>
        </p:txBody>
      </p:sp>
    </p:spTree>
    <p:extLst>
      <p:ext uri="{BB962C8B-B14F-4D97-AF65-F5344CB8AC3E}">
        <p14:creationId xmlns:p14="http://schemas.microsoft.com/office/powerpoint/2010/main" val="1333750176"/>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with Sub-Bullet">
    <p:bg>
      <p:bgPr>
        <a:solidFill>
          <a:schemeClr val="bg1"/>
        </a:solidFill>
        <a:effectLst/>
      </p:bgPr>
    </p:bg>
    <p:spTree>
      <p:nvGrpSpPr>
        <p:cNvPr id="1" name=""/>
        <p:cNvGrpSpPr/>
        <p:nvPr/>
      </p:nvGrpSpPr>
      <p:grpSpPr>
        <a:xfrm>
          <a:off x="0" y="0"/>
          <a:ext cx="0" cy="0"/>
          <a:chOff x="0" y="0"/>
          <a:chExt cx="0" cy="0"/>
        </a:xfrm>
      </p:grpSpPr>
      <p:sp>
        <p:nvSpPr>
          <p:cNvPr id="6" name="Pentagon 5"/>
          <p:cNvSpPr/>
          <p:nvPr userDrawn="1"/>
        </p:nvSpPr>
        <p:spPr>
          <a:xfrm>
            <a:off x="1557867" y="0"/>
            <a:ext cx="3826933" cy="6858000"/>
          </a:xfrm>
          <a:prstGeom prst="homePlate">
            <a:avLst>
              <a:gd name="adj" fmla="val 47787"/>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Pentagon 8"/>
          <p:cNvSpPr/>
          <p:nvPr userDrawn="1"/>
        </p:nvSpPr>
        <p:spPr>
          <a:xfrm>
            <a:off x="0" y="0"/>
            <a:ext cx="3826933" cy="6858000"/>
          </a:xfrm>
          <a:prstGeom prst="homePlate">
            <a:avLst>
              <a:gd name="adj" fmla="val 47787"/>
            </a:avLst>
          </a:prstGeom>
          <a:solidFill>
            <a:srgbClr val="E8E8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5" name="Text Box 14"/>
          <p:cNvSpPr txBox="1">
            <a:spLocks noChangeArrowheads="1"/>
          </p:cNvSpPr>
          <p:nvPr userDrawn="1"/>
        </p:nvSpPr>
        <p:spPr bwMode="auto">
          <a:xfrm>
            <a:off x="11529485" y="6579290"/>
            <a:ext cx="410633"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sp>
        <p:nvSpPr>
          <p:cNvPr id="10" name="Text Placeholder 12"/>
          <p:cNvSpPr>
            <a:spLocks noGrp="1"/>
          </p:cNvSpPr>
          <p:nvPr>
            <p:ph type="body" sz="quarter" idx="10" hasCustomPrompt="1"/>
          </p:nvPr>
        </p:nvSpPr>
        <p:spPr>
          <a:xfrm>
            <a:off x="5779008" y="0"/>
            <a:ext cx="5730240" cy="6858000"/>
          </a:xfrm>
        </p:spPr>
        <p:txBody>
          <a:bodyPr anchor="ctr">
            <a:noAutofit/>
          </a:bodyPr>
          <a:lstStyle>
            <a:lvl1pPr marL="457200" marR="0" indent="-457200" algn="l" defTabSz="457200" rtl="0" eaLnBrk="1" fontAlgn="auto" latinLnBrk="0" hangingPunct="1">
              <a:lnSpc>
                <a:spcPct val="100000"/>
              </a:lnSpc>
              <a:spcBef>
                <a:spcPts val="0"/>
              </a:spcBef>
              <a:spcAft>
                <a:spcPts val="1000"/>
              </a:spcAft>
              <a:buClr>
                <a:schemeClr val="accent1"/>
              </a:buClr>
              <a:buSzTx/>
              <a:buFont typeface="+mj-lt"/>
              <a:buAutoNum type="arabicPeriod"/>
              <a:tabLst/>
              <a:defRPr i="1">
                <a:solidFill>
                  <a:srgbClr val="000000"/>
                </a:solidFill>
              </a:defRPr>
            </a:lvl1pPr>
            <a:lvl2pPr marL="685800" marR="0" indent="-228600" algn="l" defTabSz="457200" rtl="0" eaLnBrk="1" fontAlgn="auto" latinLnBrk="0" hangingPunct="1">
              <a:lnSpc>
                <a:spcPct val="100000"/>
              </a:lnSpc>
              <a:spcBef>
                <a:spcPts val="0"/>
              </a:spcBef>
              <a:spcAft>
                <a:spcPts val="1000"/>
              </a:spcAft>
              <a:buClr>
                <a:schemeClr val="accent1"/>
              </a:buClr>
              <a:buSzTx/>
              <a:buFont typeface="Wingdings" charset="2"/>
              <a:buChar char="§"/>
              <a:tabLst/>
              <a:defRPr lang="en-US" sz="1900" i="1" kern="1200" baseline="0" dirty="0" smtClean="0">
                <a:solidFill>
                  <a:srgbClr val="000000"/>
                </a:solidFill>
                <a:latin typeface="+mn-lt"/>
                <a:ea typeface="ＭＳ Ｐゴシック" charset="0"/>
                <a:cs typeface="SapientCentroSlab-Light"/>
              </a:defRPr>
            </a:lvl2pPr>
          </a:lstStyle>
          <a:p>
            <a:r>
              <a:rPr lang="en-US" dirty="0"/>
              <a:t>Agenda Item 1</a:t>
            </a:r>
          </a:p>
          <a:p>
            <a:pPr lvl="1"/>
            <a:r>
              <a:rPr lang="en-US" dirty="0"/>
              <a:t>Agenda Item 1a</a:t>
            </a:r>
          </a:p>
          <a:p>
            <a:pPr lvl="1"/>
            <a:r>
              <a:rPr lang="en-US" dirty="0"/>
              <a:t>Agenda Item 1b</a:t>
            </a:r>
          </a:p>
          <a:p>
            <a:r>
              <a:rPr lang="en-US" dirty="0"/>
              <a:t>Agenda Item 2</a:t>
            </a:r>
          </a:p>
          <a:p>
            <a:pPr lvl="1"/>
            <a:r>
              <a:rPr lang="en-US" dirty="0"/>
              <a:t>Agenda Item 2a</a:t>
            </a:r>
          </a:p>
          <a:p>
            <a:pPr lvl="1"/>
            <a:r>
              <a:rPr lang="en-US" dirty="0"/>
              <a:t>Agenda Item 2b</a:t>
            </a:r>
          </a:p>
          <a:p>
            <a:r>
              <a:rPr lang="en-US" dirty="0"/>
              <a:t>Agenda Item 3</a:t>
            </a:r>
          </a:p>
          <a:p>
            <a:pPr marL="685800" marR="0" lvl="1" indent="-228600" algn="l" defTabSz="457200" rtl="0" eaLnBrk="1" fontAlgn="auto" latinLnBrk="0" hangingPunct="1">
              <a:lnSpc>
                <a:spcPct val="100000"/>
              </a:lnSpc>
              <a:spcBef>
                <a:spcPts val="0"/>
              </a:spcBef>
              <a:spcAft>
                <a:spcPts val="1000"/>
              </a:spcAft>
              <a:buClr>
                <a:schemeClr val="accent1"/>
              </a:buClr>
              <a:buSzTx/>
              <a:buFont typeface="Wingdings" charset="2"/>
              <a:buChar char="§"/>
              <a:tabLst/>
              <a:defRPr/>
            </a:pPr>
            <a:r>
              <a:rPr lang="en-US" dirty="0"/>
              <a:t>Agenda Item 3a</a:t>
            </a:r>
          </a:p>
          <a:p>
            <a:pPr marL="685800" marR="0" lvl="1" indent="-228600" algn="l" defTabSz="457200" rtl="0" eaLnBrk="1" fontAlgn="auto" latinLnBrk="0" hangingPunct="1">
              <a:lnSpc>
                <a:spcPct val="100000"/>
              </a:lnSpc>
              <a:spcBef>
                <a:spcPts val="0"/>
              </a:spcBef>
              <a:spcAft>
                <a:spcPts val="1000"/>
              </a:spcAft>
              <a:buClr>
                <a:schemeClr val="accent1"/>
              </a:buClr>
              <a:buSzTx/>
              <a:buFont typeface="Wingdings" charset="2"/>
              <a:buChar char="§"/>
              <a:tabLst/>
              <a:defRPr/>
            </a:pPr>
            <a:r>
              <a:rPr lang="en-US" dirty="0"/>
              <a:t>Agenda Item 3b</a:t>
            </a:r>
          </a:p>
          <a:p>
            <a:pPr marL="685800" marR="0" lvl="1" indent="-228600" algn="l" defTabSz="457200" rtl="0" eaLnBrk="1" fontAlgn="auto" latinLnBrk="0" hangingPunct="1">
              <a:lnSpc>
                <a:spcPct val="100000"/>
              </a:lnSpc>
              <a:spcBef>
                <a:spcPts val="0"/>
              </a:spcBef>
              <a:spcAft>
                <a:spcPts val="1000"/>
              </a:spcAft>
              <a:buClr>
                <a:schemeClr val="accent1"/>
              </a:buClr>
              <a:buSzTx/>
              <a:buFont typeface="Wingdings" charset="2"/>
              <a:buChar char="§"/>
              <a:tabLst/>
              <a:defRPr/>
            </a:pPr>
            <a:r>
              <a:rPr lang="en-US" dirty="0"/>
              <a:t>Agenda Item 3c</a:t>
            </a:r>
          </a:p>
          <a:p>
            <a:r>
              <a:rPr lang="en-US" dirty="0"/>
              <a:t>Agenda Item 4</a:t>
            </a:r>
          </a:p>
        </p:txBody>
      </p:sp>
      <p:sp>
        <p:nvSpPr>
          <p:cNvPr id="8" name="Title 1"/>
          <p:cNvSpPr>
            <a:spLocks noGrp="1"/>
          </p:cNvSpPr>
          <p:nvPr>
            <p:ph type="title" hasCustomPrompt="1"/>
          </p:nvPr>
        </p:nvSpPr>
        <p:spPr>
          <a:xfrm>
            <a:off x="658368" y="1737360"/>
            <a:ext cx="4023360" cy="1828800"/>
          </a:xfrm>
        </p:spPr>
        <p:txBody>
          <a:bodyPr lIns="0" tIns="0" rIns="0" bIns="0" anchor="b">
            <a:noAutofit/>
          </a:bodyPr>
          <a:lstStyle>
            <a:lvl1pPr algn="r">
              <a:lnSpc>
                <a:spcPct val="90000"/>
              </a:lnSpc>
              <a:defRPr sz="2400">
                <a:solidFill>
                  <a:srgbClr val="123E57"/>
                </a:solidFill>
                <a:latin typeface="+mj-lt"/>
                <a:cs typeface="SapientSansBold"/>
              </a:defRPr>
            </a:lvl1pPr>
          </a:lstStyle>
          <a:p>
            <a:r>
              <a:rPr lang="en-US" dirty="0"/>
              <a:t>Agenda</a:t>
            </a:r>
          </a:p>
        </p:txBody>
      </p:sp>
      <p:pic>
        <p:nvPicPr>
          <p:cNvPr id="2" name="Picture 1"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6579290"/>
            <a:ext cx="2555851" cy="182880"/>
          </a:xfrm>
          <a:prstGeom prst="rect">
            <a:avLst/>
          </a:prstGeom>
        </p:spPr>
      </p:pic>
    </p:spTree>
    <p:extLst>
      <p:ext uri="{BB962C8B-B14F-4D97-AF65-F5344CB8AC3E}">
        <p14:creationId xmlns:p14="http://schemas.microsoft.com/office/powerpoint/2010/main" val="40923488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26">
            <a:extLst>
              <a:ext uri="{FF2B5EF4-FFF2-40B4-BE49-F238E27FC236}">
                <a16:creationId xmlns:a16="http://schemas.microsoft.com/office/drawing/2014/main" id="{33C4DF56-90DC-FC46-96CB-4E29617DE281}"/>
              </a:ext>
            </a:extLst>
          </p:cNvPr>
          <p:cNvSpPr>
            <a:spLocks noGrp="1"/>
          </p:cNvSpPr>
          <p:nvPr>
            <p:ph type="title" hasCustomPrompt="1"/>
          </p:nvPr>
        </p:nvSpPr>
        <p:spPr>
          <a:xfrm>
            <a:off x="460588" y="365127"/>
            <a:ext cx="11229389" cy="1325563"/>
          </a:xfrm>
          <a:prstGeom prst="rect">
            <a:avLst/>
          </a:prstGeom>
        </p:spPr>
        <p:txBody>
          <a:bodyPr/>
          <a:lstStyle>
            <a:lvl1pPr marL="0" indent="0">
              <a:tabLst>
                <a:tab pos="4124325" algn="l"/>
              </a:tabLst>
              <a:defRPr b="1" i="0">
                <a:solidFill>
                  <a:srgbClr val="0F1E64"/>
                </a:solidFill>
                <a:latin typeface="Foco CC Black" panose="020B0504050202020203" pitchFamily="34" charset="0"/>
                <a:cs typeface="Foco CC Black" panose="020B0504050202020203" pitchFamily="34" charset="0"/>
              </a:defRPr>
            </a:lvl1pPr>
          </a:lstStyle>
          <a:p>
            <a:r>
              <a:rPr lang="en-US" dirty="0"/>
              <a:t>Click here to edit </a:t>
            </a:r>
            <a:br>
              <a:rPr lang="en-US" dirty="0"/>
            </a:br>
            <a:r>
              <a:rPr lang="en-US" dirty="0"/>
              <a:t>Master title style</a:t>
            </a:r>
            <a:r>
              <a:rPr lang="en-US" dirty="0">
                <a:solidFill>
                  <a:srgbClr val="FFD200"/>
                </a:solidFill>
              </a:rPr>
              <a:t>.</a:t>
            </a:r>
            <a:endParaRPr lang="en-US" dirty="0"/>
          </a:p>
        </p:txBody>
      </p:sp>
      <p:sp>
        <p:nvSpPr>
          <p:cNvPr id="9" name="Text Placeholder 2">
            <a:extLst>
              <a:ext uri="{FF2B5EF4-FFF2-40B4-BE49-F238E27FC236}">
                <a16:creationId xmlns:a16="http://schemas.microsoft.com/office/drawing/2014/main" id="{432FFF5A-503E-F24A-AA1B-01E36A25423E}"/>
              </a:ext>
            </a:extLst>
          </p:cNvPr>
          <p:cNvSpPr>
            <a:spLocks noGrp="1"/>
          </p:cNvSpPr>
          <p:nvPr>
            <p:ph type="body" idx="1"/>
          </p:nvPr>
        </p:nvSpPr>
        <p:spPr>
          <a:xfrm>
            <a:off x="460588" y="1700215"/>
            <a:ext cx="5646416" cy="814387"/>
          </a:xfrm>
          <a:prstGeom prst="rect">
            <a:avLst/>
          </a:prstGeom>
        </p:spPr>
        <p:txBody>
          <a:bodyPr anchor="b"/>
          <a:lstStyle>
            <a:lvl1pPr marL="0" indent="0">
              <a:buNone/>
              <a:defRPr sz="2000" b="1" i="0">
                <a:solidFill>
                  <a:srgbClr val="0F1E64"/>
                </a:solidFill>
                <a:latin typeface="Foco CC" panose="020B0504050202020203" pitchFamily="34" charset="0"/>
                <a:cs typeface="Foco CC" panose="020B0504050202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10" name="Text Placeholder 3">
            <a:extLst>
              <a:ext uri="{FF2B5EF4-FFF2-40B4-BE49-F238E27FC236}">
                <a16:creationId xmlns:a16="http://schemas.microsoft.com/office/drawing/2014/main" id="{E457CD32-D474-E443-929F-A030E5587AB1}"/>
              </a:ext>
            </a:extLst>
          </p:cNvPr>
          <p:cNvSpPr>
            <a:spLocks noGrp="1"/>
          </p:cNvSpPr>
          <p:nvPr>
            <p:ph type="body" sz="half" idx="2"/>
          </p:nvPr>
        </p:nvSpPr>
        <p:spPr>
          <a:xfrm>
            <a:off x="460589" y="2534447"/>
            <a:ext cx="5646416" cy="3404243"/>
          </a:xfrm>
          <a:prstGeom prst="rect">
            <a:avLst/>
          </a:prstGeom>
        </p:spPr>
        <p:txBody>
          <a:bodyPr/>
          <a:lstStyle>
            <a:lvl1pPr marL="0" indent="0">
              <a:buNone/>
              <a:defRPr sz="2000" b="0" i="0">
                <a:solidFill>
                  <a:srgbClr val="0F1E64"/>
                </a:solidFill>
                <a:latin typeface="Foco CC" panose="020B0504050202020203" pitchFamily="34" charset="0"/>
                <a:cs typeface="Foco CC" panose="020B0504050202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AU"/>
              <a:t>Click to edit Master text styles</a:t>
            </a:r>
          </a:p>
        </p:txBody>
      </p:sp>
      <p:sp>
        <p:nvSpPr>
          <p:cNvPr id="13" name="Text Placeholder 2">
            <a:extLst>
              <a:ext uri="{FF2B5EF4-FFF2-40B4-BE49-F238E27FC236}">
                <a16:creationId xmlns:a16="http://schemas.microsoft.com/office/drawing/2014/main" id="{FE79AB40-5DE6-6E4B-8299-3396EC525845}"/>
              </a:ext>
            </a:extLst>
          </p:cNvPr>
          <p:cNvSpPr>
            <a:spLocks noGrp="1"/>
          </p:cNvSpPr>
          <p:nvPr>
            <p:ph type="body" idx="10"/>
          </p:nvPr>
        </p:nvSpPr>
        <p:spPr>
          <a:xfrm>
            <a:off x="6107006" y="1700215"/>
            <a:ext cx="5582972" cy="814387"/>
          </a:xfrm>
          <a:prstGeom prst="rect">
            <a:avLst/>
          </a:prstGeom>
        </p:spPr>
        <p:txBody>
          <a:bodyPr anchor="b"/>
          <a:lstStyle>
            <a:lvl1pPr marL="0" indent="0">
              <a:buNone/>
              <a:defRPr sz="2000" b="1" i="0">
                <a:solidFill>
                  <a:srgbClr val="0F1E64"/>
                </a:solidFill>
                <a:latin typeface="Foco CC" panose="020B0504050202020203" pitchFamily="34" charset="0"/>
                <a:cs typeface="Foco CC" panose="020B0504050202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14" name="Text Placeholder 3">
            <a:extLst>
              <a:ext uri="{FF2B5EF4-FFF2-40B4-BE49-F238E27FC236}">
                <a16:creationId xmlns:a16="http://schemas.microsoft.com/office/drawing/2014/main" id="{A99CD00C-C464-1847-B81E-90A3B2F3A624}"/>
              </a:ext>
            </a:extLst>
          </p:cNvPr>
          <p:cNvSpPr>
            <a:spLocks noGrp="1"/>
          </p:cNvSpPr>
          <p:nvPr>
            <p:ph type="body" sz="half" idx="11"/>
          </p:nvPr>
        </p:nvSpPr>
        <p:spPr>
          <a:xfrm>
            <a:off x="6107006" y="2534447"/>
            <a:ext cx="5582972" cy="3404243"/>
          </a:xfrm>
          <a:prstGeom prst="rect">
            <a:avLst/>
          </a:prstGeom>
        </p:spPr>
        <p:txBody>
          <a:bodyPr/>
          <a:lstStyle>
            <a:lvl1pPr marL="0" indent="0">
              <a:buNone/>
              <a:defRPr sz="2000" b="0" i="0">
                <a:solidFill>
                  <a:srgbClr val="0F1E64"/>
                </a:solidFill>
                <a:latin typeface="Foco CC" panose="020B0504050202020203" pitchFamily="34" charset="0"/>
                <a:cs typeface="Foco CC" panose="020B0504050202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AU"/>
              <a:t>Click to edit Master text styles</a:t>
            </a:r>
          </a:p>
        </p:txBody>
      </p:sp>
      <p:sp>
        <p:nvSpPr>
          <p:cNvPr id="11" name="Slide Number Placeholder 3">
            <a:extLst>
              <a:ext uri="{FF2B5EF4-FFF2-40B4-BE49-F238E27FC236}">
                <a16:creationId xmlns:a16="http://schemas.microsoft.com/office/drawing/2014/main" id="{F5D8378F-120E-1148-8737-3F880513D155}"/>
              </a:ext>
            </a:extLst>
          </p:cNvPr>
          <p:cNvSpPr>
            <a:spLocks noGrp="1"/>
          </p:cNvSpPr>
          <p:nvPr>
            <p:ph type="sldNum" sz="quarter" idx="4"/>
          </p:nvPr>
        </p:nvSpPr>
        <p:spPr>
          <a:xfrm>
            <a:off x="460590" y="6286372"/>
            <a:ext cx="868004" cy="229980"/>
          </a:xfrm>
          <a:prstGeom prst="rect">
            <a:avLst/>
          </a:prstGeom>
        </p:spPr>
        <p:txBody>
          <a:bodyPr/>
          <a:lstStyle>
            <a:lvl1pPr>
              <a:defRPr sz="1400" b="0" i="0">
                <a:solidFill>
                  <a:srgbClr val="0F1E64"/>
                </a:solidFill>
                <a:latin typeface="Foco CC" panose="020B0504050202020203" pitchFamily="34" charset="0"/>
                <a:cs typeface="Foco CC" panose="020B0504050202020203" pitchFamily="34" charset="0"/>
              </a:defRPr>
            </a:lvl1pPr>
          </a:lstStyle>
          <a:p>
            <a:fld id="{9C0E5DBF-150D-DD46-BADC-83CA603DFC4E}" type="slidenum">
              <a:rPr lang="en-US" smtClean="0"/>
              <a:pPr/>
              <a:t>‹#›</a:t>
            </a:fld>
            <a:endParaRPr lang="en-US" dirty="0"/>
          </a:p>
        </p:txBody>
      </p:sp>
      <p:sp>
        <p:nvSpPr>
          <p:cNvPr id="17" name="Footer Placeholder 18">
            <a:extLst>
              <a:ext uri="{FF2B5EF4-FFF2-40B4-BE49-F238E27FC236}">
                <a16:creationId xmlns:a16="http://schemas.microsoft.com/office/drawing/2014/main" id="{5C1B66D4-1106-F145-963A-044CF53A5BC8}"/>
              </a:ext>
            </a:extLst>
          </p:cNvPr>
          <p:cNvSpPr>
            <a:spLocks noGrp="1"/>
          </p:cNvSpPr>
          <p:nvPr>
            <p:ph type="ftr" sz="quarter" idx="3"/>
          </p:nvPr>
        </p:nvSpPr>
        <p:spPr>
          <a:xfrm>
            <a:off x="721803" y="6286372"/>
            <a:ext cx="4987636" cy="229980"/>
          </a:xfrm>
          <a:prstGeom prst="rect">
            <a:avLst/>
          </a:prstGeom>
        </p:spPr>
        <p:txBody>
          <a:bodyPr/>
          <a:lstStyle>
            <a:lvl1pPr algn="l">
              <a:defRPr sz="1400">
                <a:solidFill>
                  <a:srgbClr val="0F1E64"/>
                </a:solidFill>
              </a:defRPr>
            </a:lvl1pPr>
          </a:lstStyle>
          <a:p>
            <a:r>
              <a:rPr lang="en-US" dirty="0"/>
              <a:t>   |   Presentation Name</a:t>
            </a:r>
          </a:p>
        </p:txBody>
      </p:sp>
    </p:spTree>
    <p:extLst>
      <p:ext uri="{BB962C8B-B14F-4D97-AF65-F5344CB8AC3E}">
        <p14:creationId xmlns:p14="http://schemas.microsoft.com/office/powerpoint/2010/main" val="4189378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0"/>
            <a:ext cx="12192000" cy="6857143"/>
          </a:xfrm>
          <a:prstGeom prst="rect">
            <a:avLst/>
          </a:prstGeom>
        </p:spPr>
      </p:pic>
    </p:spTree>
    <p:extLst>
      <p:ext uri="{BB962C8B-B14F-4D97-AF65-F5344CB8AC3E}">
        <p14:creationId xmlns:p14="http://schemas.microsoft.com/office/powerpoint/2010/main" val="4362470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
        <p:nvSpPr>
          <p:cNvPr id="7" name="Title 12">
            <a:extLst>
              <a:ext uri="{FF2B5EF4-FFF2-40B4-BE49-F238E27FC236}">
                <a16:creationId xmlns:a16="http://schemas.microsoft.com/office/drawing/2014/main" id="{F2E16906-A2E9-7540-AC28-F9EE7F8757EE}"/>
              </a:ext>
            </a:extLst>
          </p:cNvPr>
          <p:cNvSpPr>
            <a:spLocks noGrp="1"/>
          </p:cNvSpPr>
          <p:nvPr>
            <p:ph type="title" hasCustomPrompt="1"/>
          </p:nvPr>
        </p:nvSpPr>
        <p:spPr>
          <a:xfrm>
            <a:off x="1631579" y="2607708"/>
            <a:ext cx="8928847" cy="1325563"/>
          </a:xfrm>
          <a:prstGeom prst="rect">
            <a:avLst/>
          </a:prstGeom>
        </p:spPr>
        <p:txBody>
          <a:bodyPr/>
          <a:lstStyle>
            <a:lvl1pPr algn="ctr">
              <a:defRPr sz="4000" b="1" i="0">
                <a:solidFill>
                  <a:schemeClr val="bg1"/>
                </a:solidFill>
                <a:latin typeface="Foco CC Black" panose="020B0504050202020203" pitchFamily="34" charset="0"/>
                <a:cs typeface="Foco CC Black" panose="020B0504050202020203" pitchFamily="34" charset="0"/>
              </a:defRPr>
            </a:lvl1pPr>
          </a:lstStyle>
          <a:p>
            <a:r>
              <a:rPr lang="en-US" dirty="0"/>
              <a:t>Hello, </a:t>
            </a:r>
            <a:r>
              <a:rPr lang="en-US" baseline="0" dirty="0"/>
              <a:t>this is the latest </a:t>
            </a:r>
            <a:br>
              <a:rPr lang="en-US" baseline="0" dirty="0"/>
            </a:br>
            <a:r>
              <a:rPr lang="en-US" baseline="0" dirty="0"/>
              <a:t>PowerPoint Presentation</a:t>
            </a:r>
            <a:r>
              <a:rPr lang="en-US" dirty="0">
                <a:solidFill>
                  <a:srgbClr val="FFD200"/>
                </a:solidFill>
              </a:rPr>
              <a:t>.</a:t>
            </a:r>
          </a:p>
        </p:txBody>
      </p:sp>
      <p:sp>
        <p:nvSpPr>
          <p:cNvPr id="8" name="Subtitle 2">
            <a:extLst>
              <a:ext uri="{FF2B5EF4-FFF2-40B4-BE49-F238E27FC236}">
                <a16:creationId xmlns:a16="http://schemas.microsoft.com/office/drawing/2014/main" id="{F6C38C06-9793-C541-B501-C7E0CE76D749}"/>
              </a:ext>
            </a:extLst>
          </p:cNvPr>
          <p:cNvSpPr>
            <a:spLocks noGrp="1"/>
          </p:cNvSpPr>
          <p:nvPr>
            <p:ph type="subTitle" idx="1" hasCustomPrompt="1"/>
          </p:nvPr>
        </p:nvSpPr>
        <p:spPr>
          <a:xfrm>
            <a:off x="2707344" y="3943208"/>
            <a:ext cx="6633881" cy="945027"/>
          </a:xfrm>
          <a:prstGeom prst="rect">
            <a:avLst/>
          </a:prstGeom>
        </p:spPr>
        <p:txBody>
          <a:bodyPr/>
          <a:lstStyle>
            <a:lvl1pPr marL="0" indent="0" algn="ctr">
              <a:lnSpc>
                <a:spcPct val="100000"/>
              </a:lnSpc>
              <a:spcBef>
                <a:spcPts val="50"/>
              </a:spcBef>
              <a:buNone/>
              <a:defRPr sz="2000" b="1" i="0">
                <a:solidFill>
                  <a:schemeClr val="bg1"/>
                </a:solidFill>
                <a:latin typeface="Foco CC" panose="020B0504050202020203" pitchFamily="34" charset="0"/>
                <a:cs typeface="Foco CC" panose="020B0504050202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the presentation description space.</a:t>
            </a:r>
          </a:p>
        </p:txBody>
      </p:sp>
    </p:spTree>
    <p:extLst>
      <p:ext uri="{BB962C8B-B14F-4D97-AF65-F5344CB8AC3E}">
        <p14:creationId xmlns:p14="http://schemas.microsoft.com/office/powerpoint/2010/main" val="1199544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ue Section Break">
    <p:bg>
      <p:bgPr>
        <a:solidFill>
          <a:schemeClr val="accent4"/>
        </a:solidFill>
        <a:effectLst/>
      </p:bgPr>
    </p:bg>
    <p:spTree>
      <p:nvGrpSpPr>
        <p:cNvPr id="1" name=""/>
        <p:cNvGrpSpPr/>
        <p:nvPr/>
      </p:nvGrpSpPr>
      <p:grpSpPr>
        <a:xfrm>
          <a:off x="0" y="0"/>
          <a:ext cx="0" cy="0"/>
          <a:chOff x="0" y="0"/>
          <a:chExt cx="0" cy="0"/>
        </a:xfrm>
      </p:grpSpPr>
      <p:sp>
        <p:nvSpPr>
          <p:cNvPr id="11" name="Pentagon 10"/>
          <p:cNvSpPr/>
          <p:nvPr userDrawn="1"/>
        </p:nvSpPr>
        <p:spPr>
          <a:xfrm>
            <a:off x="0" y="0"/>
            <a:ext cx="11277597" cy="6858000"/>
          </a:xfrm>
          <a:prstGeom prst="homePlate">
            <a:avLst>
              <a:gd name="adj" fmla="val 20935"/>
            </a:avLst>
          </a:prstGeom>
          <a:solidFill>
            <a:srgbClr val="2A67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Pentagon 11"/>
          <p:cNvSpPr/>
          <p:nvPr userDrawn="1"/>
        </p:nvSpPr>
        <p:spPr>
          <a:xfrm>
            <a:off x="0" y="0"/>
            <a:ext cx="9719731" cy="6858000"/>
          </a:xfrm>
          <a:prstGeom prst="homePlate">
            <a:avLst>
              <a:gd name="adj" fmla="val 20935"/>
            </a:avLst>
          </a:prstGeom>
          <a:solidFill>
            <a:srgbClr val="2A5D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Title 1"/>
          <p:cNvSpPr>
            <a:spLocks noGrp="1"/>
          </p:cNvSpPr>
          <p:nvPr>
            <p:ph type="ctrTitle" hasCustomPrompt="1"/>
          </p:nvPr>
        </p:nvSpPr>
        <p:spPr>
          <a:xfrm>
            <a:off x="4571999" y="2423160"/>
            <a:ext cx="6705599" cy="1828800"/>
          </a:xfrm>
        </p:spPr>
        <p:txBody>
          <a:bodyPr lIns="0" tIns="0" rIns="0" bIns="0" anchor="b">
            <a:noAutofit/>
          </a:bodyPr>
          <a:lstStyle>
            <a:lvl1pPr algn="r">
              <a:defRPr sz="3600" spc="-80">
                <a:solidFill>
                  <a:schemeClr val="bg1"/>
                </a:solidFill>
                <a:latin typeface="+mj-lt"/>
                <a:cs typeface="SapientSansBold"/>
              </a:defRPr>
            </a:lvl1pPr>
          </a:lstStyle>
          <a:p>
            <a:pPr lvl="0"/>
            <a:r>
              <a:rPr lang="en-US" dirty="0"/>
              <a:t>Section title</a:t>
            </a:r>
          </a:p>
        </p:txBody>
      </p:sp>
      <p:sp>
        <p:nvSpPr>
          <p:cNvPr id="10" name="Subtitle 2"/>
          <p:cNvSpPr>
            <a:spLocks noGrp="1"/>
          </p:cNvSpPr>
          <p:nvPr>
            <p:ph type="subTitle" idx="1" hasCustomPrompt="1"/>
          </p:nvPr>
        </p:nvSpPr>
        <p:spPr>
          <a:xfrm>
            <a:off x="4571999" y="4343400"/>
            <a:ext cx="6697189" cy="685800"/>
          </a:xfrm>
        </p:spPr>
        <p:txBody>
          <a:bodyPr lIns="0" tIns="0" rIns="0" bIns="0">
            <a:noAutofit/>
          </a:bodyPr>
          <a:lstStyle>
            <a:lvl1pPr marL="0" indent="0" algn="r">
              <a:buNone/>
              <a:defRPr sz="1700" b="0" i="1" spc="100">
                <a:solidFill>
                  <a:srgbClr val="FFFFFF"/>
                </a:solidFill>
                <a:latin typeface="+mn-lt"/>
                <a:cs typeface="SapientCentroSlab-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goes here</a:t>
            </a:r>
          </a:p>
        </p:txBody>
      </p:sp>
      <p:sp>
        <p:nvSpPr>
          <p:cNvPr id="9" name="Text Box 14"/>
          <p:cNvSpPr txBox="1">
            <a:spLocks noChangeArrowheads="1"/>
          </p:cNvSpPr>
          <p:nvPr userDrawn="1"/>
        </p:nvSpPr>
        <p:spPr bwMode="auto">
          <a:xfrm>
            <a:off x="11529485" y="6579290"/>
            <a:ext cx="410633"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FFFFFF"/>
                </a:solidFill>
                <a:latin typeface="+mn-lt"/>
                <a:cs typeface="SapientSansRegular"/>
              </a:rPr>
              <a:t> </a:t>
            </a:r>
            <a:fld id="{4225D95B-3580-C74C-AC82-B8FCF626B418}" type="slidenum">
              <a:rPr lang="en-US" sz="1000" b="1" smtClean="0">
                <a:solidFill>
                  <a:srgbClr val="FFFFFF"/>
                </a:solidFill>
                <a:latin typeface="+mn-lt"/>
                <a:cs typeface="SapientSansRegular"/>
              </a:rPr>
              <a:pPr algn="r" fontAlgn="auto">
                <a:lnSpc>
                  <a:spcPct val="101000"/>
                </a:lnSpc>
                <a:spcBef>
                  <a:spcPct val="50000"/>
                </a:spcBef>
                <a:spcAft>
                  <a:spcPts val="0"/>
                </a:spcAft>
                <a:defRPr/>
              </a:pPr>
              <a:t>‹#›</a:t>
            </a:fld>
            <a:endParaRPr lang="en-US" sz="1000" b="1" dirty="0">
              <a:solidFill>
                <a:srgbClr val="FFFFFF"/>
              </a:solidFill>
              <a:latin typeface="+mn-lt"/>
              <a:cs typeface="SapientSansRegular"/>
            </a:endParaRPr>
          </a:p>
        </p:txBody>
      </p:sp>
      <p:pic>
        <p:nvPicPr>
          <p:cNvPr id="13" name="Picture 12" descr="NCI-Logo-White-Knoc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1" y="6579290"/>
            <a:ext cx="2555849" cy="182880"/>
          </a:xfrm>
          <a:prstGeom prst="rect">
            <a:avLst/>
          </a:prstGeom>
        </p:spPr>
      </p:pic>
    </p:spTree>
    <p:extLst>
      <p:ext uri="{BB962C8B-B14F-4D97-AF65-F5344CB8AC3E}">
        <p14:creationId xmlns:p14="http://schemas.microsoft.com/office/powerpoint/2010/main" val="3404416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ue Section Break ALT">
    <p:bg>
      <p:bgPr>
        <a:solidFill>
          <a:schemeClr val="bg1"/>
        </a:solidFill>
        <a:effectLst/>
      </p:bgPr>
    </p:bg>
    <p:spTree>
      <p:nvGrpSpPr>
        <p:cNvPr id="1" name=""/>
        <p:cNvGrpSpPr/>
        <p:nvPr/>
      </p:nvGrpSpPr>
      <p:grpSpPr>
        <a:xfrm>
          <a:off x="0" y="0"/>
          <a:ext cx="0" cy="0"/>
          <a:chOff x="0" y="0"/>
          <a:chExt cx="0" cy="0"/>
        </a:xfrm>
      </p:grpSpPr>
      <p:sp>
        <p:nvSpPr>
          <p:cNvPr id="10" name="Pentagon 9"/>
          <p:cNvSpPr/>
          <p:nvPr userDrawn="1"/>
        </p:nvSpPr>
        <p:spPr>
          <a:xfrm>
            <a:off x="2033694" y="0"/>
            <a:ext cx="3826933" cy="6858000"/>
          </a:xfrm>
          <a:prstGeom prst="homePlate">
            <a:avLst>
              <a:gd name="adj" fmla="val 47787"/>
            </a:avLst>
          </a:prstGeom>
          <a:solidFill>
            <a:srgbClr val="2A67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Pentagon 11"/>
          <p:cNvSpPr/>
          <p:nvPr userDrawn="1"/>
        </p:nvSpPr>
        <p:spPr>
          <a:xfrm>
            <a:off x="0" y="0"/>
            <a:ext cx="4302760" cy="6858000"/>
          </a:xfrm>
          <a:prstGeom prst="homePlate">
            <a:avLst>
              <a:gd name="adj" fmla="val 42671"/>
            </a:avLst>
          </a:prstGeom>
          <a:solidFill>
            <a:srgbClr val="2A5D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Title 1"/>
          <p:cNvSpPr>
            <a:spLocks noGrp="1"/>
          </p:cNvSpPr>
          <p:nvPr>
            <p:ph type="ctrTitle" hasCustomPrompt="1"/>
          </p:nvPr>
        </p:nvSpPr>
        <p:spPr>
          <a:xfrm>
            <a:off x="5860627" y="2423160"/>
            <a:ext cx="5416971" cy="1828800"/>
          </a:xfrm>
        </p:spPr>
        <p:txBody>
          <a:bodyPr lIns="0" tIns="0" rIns="0" bIns="0" anchor="b">
            <a:noAutofit/>
          </a:bodyPr>
          <a:lstStyle>
            <a:lvl1pPr algn="r">
              <a:defRPr sz="3600" spc="-80" baseline="0">
                <a:solidFill>
                  <a:schemeClr val="tx2"/>
                </a:solidFill>
                <a:latin typeface="+mj-lt"/>
                <a:cs typeface="SapientSansBold"/>
              </a:defRPr>
            </a:lvl1pPr>
          </a:lstStyle>
          <a:p>
            <a:pPr lvl="0"/>
            <a:r>
              <a:rPr lang="en-US" dirty="0"/>
              <a:t>Section title</a:t>
            </a:r>
          </a:p>
        </p:txBody>
      </p:sp>
      <p:sp>
        <p:nvSpPr>
          <p:cNvPr id="9" name="Subtitle 2"/>
          <p:cNvSpPr>
            <a:spLocks noGrp="1"/>
          </p:cNvSpPr>
          <p:nvPr>
            <p:ph type="subTitle" idx="1" hasCustomPrompt="1"/>
          </p:nvPr>
        </p:nvSpPr>
        <p:spPr>
          <a:xfrm>
            <a:off x="5860626" y="4343400"/>
            <a:ext cx="5408561" cy="685800"/>
          </a:xfrm>
        </p:spPr>
        <p:txBody>
          <a:bodyPr lIns="0" tIns="0" rIns="0" bIns="0">
            <a:noAutofit/>
          </a:bodyPr>
          <a:lstStyle>
            <a:lvl1pPr marL="0" indent="0" algn="r">
              <a:buNone/>
              <a:defRPr sz="1700" b="0" i="1" spc="100">
                <a:solidFill>
                  <a:schemeClr val="accent3"/>
                </a:solidFill>
                <a:latin typeface="+mn-lt"/>
                <a:cs typeface="SapientCentroSlab-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goes here</a:t>
            </a:r>
          </a:p>
        </p:txBody>
      </p:sp>
      <p:sp>
        <p:nvSpPr>
          <p:cNvPr id="13" name="Text Box 14"/>
          <p:cNvSpPr txBox="1">
            <a:spLocks noChangeArrowheads="1"/>
          </p:cNvSpPr>
          <p:nvPr userDrawn="1"/>
        </p:nvSpPr>
        <p:spPr bwMode="auto">
          <a:xfrm>
            <a:off x="11529485" y="6579290"/>
            <a:ext cx="410633"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pic>
        <p:nvPicPr>
          <p:cNvPr id="15" name="Picture 14" descr="NCI-Logo-White-Knoc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1" y="6579290"/>
            <a:ext cx="2555849" cy="182880"/>
          </a:xfrm>
          <a:prstGeom prst="rect">
            <a:avLst/>
          </a:prstGeom>
        </p:spPr>
      </p:pic>
    </p:spTree>
    <p:extLst>
      <p:ext uri="{BB962C8B-B14F-4D97-AF65-F5344CB8AC3E}">
        <p14:creationId xmlns:p14="http://schemas.microsoft.com/office/powerpoint/2010/main" val="3505514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Blue">
    <p:bg>
      <p:bgPr>
        <a:solidFill>
          <a:schemeClr val="accent4"/>
        </a:solidFill>
        <a:effectLst/>
      </p:bgPr>
    </p:bg>
    <p:spTree>
      <p:nvGrpSpPr>
        <p:cNvPr id="1" name=""/>
        <p:cNvGrpSpPr/>
        <p:nvPr/>
      </p:nvGrpSpPr>
      <p:grpSpPr>
        <a:xfrm>
          <a:off x="0" y="0"/>
          <a:ext cx="0" cy="0"/>
          <a:chOff x="0" y="0"/>
          <a:chExt cx="0" cy="0"/>
        </a:xfrm>
      </p:grpSpPr>
      <p:sp>
        <p:nvSpPr>
          <p:cNvPr id="5" name="Pentagon 4"/>
          <p:cNvSpPr/>
          <p:nvPr userDrawn="1"/>
        </p:nvSpPr>
        <p:spPr>
          <a:xfrm>
            <a:off x="0" y="0"/>
            <a:ext cx="11277597" cy="6858000"/>
          </a:xfrm>
          <a:prstGeom prst="homePlate">
            <a:avLst>
              <a:gd name="adj" fmla="val 20935"/>
            </a:avLst>
          </a:prstGeom>
          <a:solidFill>
            <a:srgbClr val="2A67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Pentagon 7"/>
          <p:cNvSpPr/>
          <p:nvPr userDrawn="1"/>
        </p:nvSpPr>
        <p:spPr>
          <a:xfrm>
            <a:off x="0" y="0"/>
            <a:ext cx="9719731" cy="6858000"/>
          </a:xfrm>
          <a:prstGeom prst="homePlate">
            <a:avLst>
              <a:gd name="adj" fmla="val 20935"/>
            </a:avLst>
          </a:prstGeom>
          <a:solidFill>
            <a:srgbClr val="2A5D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ext Placeholder 8"/>
          <p:cNvSpPr>
            <a:spLocks noGrp="1"/>
          </p:cNvSpPr>
          <p:nvPr>
            <p:ph type="body" sz="quarter" idx="10" hasCustomPrompt="1"/>
          </p:nvPr>
        </p:nvSpPr>
        <p:spPr>
          <a:xfrm>
            <a:off x="914400" y="1828800"/>
            <a:ext cx="10363200" cy="3200400"/>
          </a:xfrm>
        </p:spPr>
        <p:txBody>
          <a:bodyPr anchor="ctr">
            <a:noAutofit/>
          </a:bodyPr>
          <a:lstStyle>
            <a:lvl1pPr marL="0" indent="0" algn="ctr">
              <a:spcAft>
                <a:spcPts val="0"/>
              </a:spcAft>
              <a:buNone/>
              <a:defRPr sz="2800" b="0" i="1" baseline="0">
                <a:solidFill>
                  <a:srgbClr val="FFFFFF"/>
                </a:solidFill>
                <a:latin typeface="+mn-lt"/>
                <a:cs typeface="SapientCentroSlab-Light"/>
              </a:defRPr>
            </a:lvl1pPr>
          </a:lstStyle>
          <a:p>
            <a:pPr lvl="0"/>
            <a:r>
              <a:rPr lang="en-US" dirty="0"/>
              <a:t>Vision Quote</a:t>
            </a:r>
            <a:br>
              <a:rPr lang="en-US" dirty="0"/>
            </a:br>
            <a:r>
              <a:rPr lang="en-US" dirty="0"/>
              <a:t>“</a:t>
            </a:r>
            <a:r>
              <a:rPr lang="en-US" dirty="0" err="1"/>
              <a:t>Lorem</a:t>
            </a:r>
            <a:r>
              <a:rPr lang="en-US" dirty="0"/>
              <a:t> </a:t>
            </a:r>
            <a:r>
              <a:rPr lang="en-US" dirty="0" err="1"/>
              <a:t>ipsum</a:t>
            </a:r>
            <a:r>
              <a:rPr lang="en-US" dirty="0"/>
              <a:t> dolor sit </a:t>
            </a:r>
            <a:r>
              <a:rPr lang="en-US" dirty="0" err="1"/>
              <a:t>amet</a:t>
            </a:r>
            <a:r>
              <a:rPr lang="en-US" dirty="0"/>
              <a:t>, fugit </a:t>
            </a:r>
            <a:r>
              <a:rPr lang="en-US" dirty="0" err="1"/>
              <a:t>liberavisse</a:t>
            </a:r>
            <a:r>
              <a:rPr lang="en-US" dirty="0"/>
              <a:t> </a:t>
            </a:r>
            <a:br>
              <a:rPr lang="en-US" dirty="0"/>
            </a:br>
            <a:r>
              <a:rPr lang="en-US" dirty="0" err="1"/>
              <a:t>nec</a:t>
            </a:r>
            <a:r>
              <a:rPr lang="en-US" dirty="0"/>
              <a:t> at. </a:t>
            </a:r>
            <a:r>
              <a:rPr lang="en-US" dirty="0" err="1"/>
              <a:t>Essent</a:t>
            </a:r>
            <a:r>
              <a:rPr lang="en-US" dirty="0"/>
              <a:t> </a:t>
            </a:r>
            <a:r>
              <a:rPr lang="en-US" dirty="0" err="1"/>
              <a:t>elaboraret</a:t>
            </a:r>
            <a:r>
              <a:rPr lang="en-US" dirty="0"/>
              <a:t> </a:t>
            </a:r>
            <a:r>
              <a:rPr lang="en-US" dirty="0" err="1"/>
              <a:t>conclusionemque</a:t>
            </a:r>
            <a:r>
              <a:rPr lang="en-US" dirty="0"/>
              <a:t> </a:t>
            </a:r>
            <a:br>
              <a:rPr lang="en-US" dirty="0"/>
            </a:br>
            <a:r>
              <a:rPr lang="en-US" dirty="0" err="1"/>
              <a:t>eam</a:t>
            </a:r>
            <a:r>
              <a:rPr lang="en-US" dirty="0"/>
              <a:t> id. Quo ex </a:t>
            </a:r>
            <a:r>
              <a:rPr lang="en-US" dirty="0" err="1"/>
              <a:t>laboramus</a:t>
            </a:r>
            <a:r>
              <a:rPr lang="en-US" dirty="0"/>
              <a:t> </a:t>
            </a:r>
            <a:r>
              <a:rPr lang="en-US" dirty="0" err="1"/>
              <a:t>accommodare</a:t>
            </a:r>
            <a:r>
              <a:rPr lang="en-US" dirty="0"/>
              <a:t>, </a:t>
            </a:r>
            <a:br>
              <a:rPr lang="en-US" dirty="0"/>
            </a:br>
            <a:r>
              <a:rPr lang="en-US" dirty="0"/>
              <a:t>his </a:t>
            </a:r>
            <a:r>
              <a:rPr lang="en-US" dirty="0" err="1"/>
              <a:t>falli</a:t>
            </a:r>
            <a:r>
              <a:rPr lang="en-US" dirty="0"/>
              <a:t> </a:t>
            </a:r>
            <a:r>
              <a:rPr lang="en-US" dirty="0" err="1"/>
              <a:t>deleniti</a:t>
            </a:r>
            <a:r>
              <a:rPr lang="en-US" dirty="0"/>
              <a:t> </a:t>
            </a:r>
            <a:r>
              <a:rPr lang="en-US" dirty="0" err="1"/>
              <a:t>ei</a:t>
            </a:r>
            <a:r>
              <a:rPr lang="en-US" dirty="0"/>
              <a:t>. </a:t>
            </a:r>
            <a:r>
              <a:rPr lang="en-US" dirty="0" err="1"/>
              <a:t>Illud</a:t>
            </a:r>
            <a:r>
              <a:rPr lang="en-US" dirty="0"/>
              <a:t> postulant </a:t>
            </a:r>
            <a:br>
              <a:rPr lang="en-US" dirty="0"/>
            </a:br>
            <a:r>
              <a:rPr lang="en-US" dirty="0" err="1"/>
              <a:t>adversarium</a:t>
            </a:r>
            <a:r>
              <a:rPr lang="en-US" dirty="0"/>
              <a:t> </a:t>
            </a:r>
            <a:r>
              <a:rPr lang="en-US" dirty="0" err="1"/>
              <a:t>ei</a:t>
            </a:r>
            <a:r>
              <a:rPr lang="en-US" dirty="0"/>
              <a:t> his.”</a:t>
            </a:r>
          </a:p>
        </p:txBody>
      </p:sp>
      <p:sp>
        <p:nvSpPr>
          <p:cNvPr id="10" name="Text Box 14"/>
          <p:cNvSpPr txBox="1">
            <a:spLocks noChangeArrowheads="1"/>
          </p:cNvSpPr>
          <p:nvPr userDrawn="1"/>
        </p:nvSpPr>
        <p:spPr bwMode="auto">
          <a:xfrm>
            <a:off x="11529485" y="6579290"/>
            <a:ext cx="410633"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FFFFFF"/>
                </a:solidFill>
                <a:latin typeface="+mn-lt"/>
                <a:cs typeface="SapientSansRegular"/>
              </a:rPr>
              <a:t> </a:t>
            </a:r>
            <a:fld id="{4225D95B-3580-C74C-AC82-B8FCF626B418}" type="slidenum">
              <a:rPr lang="en-US" sz="1000" b="1" smtClean="0">
                <a:solidFill>
                  <a:srgbClr val="FFFFFF"/>
                </a:solidFill>
                <a:latin typeface="+mn-lt"/>
                <a:cs typeface="SapientSansRegular"/>
              </a:rPr>
              <a:pPr algn="r" fontAlgn="auto">
                <a:lnSpc>
                  <a:spcPct val="101000"/>
                </a:lnSpc>
                <a:spcBef>
                  <a:spcPct val="50000"/>
                </a:spcBef>
                <a:spcAft>
                  <a:spcPts val="0"/>
                </a:spcAft>
                <a:defRPr/>
              </a:pPr>
              <a:t>‹#›</a:t>
            </a:fld>
            <a:endParaRPr lang="en-US" sz="1000" b="1" dirty="0">
              <a:solidFill>
                <a:srgbClr val="FFFFFF"/>
              </a:solidFill>
              <a:latin typeface="+mn-lt"/>
              <a:cs typeface="SapientSansRegular"/>
            </a:endParaRPr>
          </a:p>
        </p:txBody>
      </p:sp>
      <p:pic>
        <p:nvPicPr>
          <p:cNvPr id="11" name="Picture 10" descr="NCI-Logo-White-Knoc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1" y="6579290"/>
            <a:ext cx="2555849" cy="182880"/>
          </a:xfrm>
          <a:prstGeom prst="rect">
            <a:avLst/>
          </a:prstGeom>
        </p:spPr>
      </p:pic>
    </p:spTree>
    <p:extLst>
      <p:ext uri="{BB962C8B-B14F-4D97-AF65-F5344CB8AC3E}">
        <p14:creationId xmlns:p14="http://schemas.microsoft.com/office/powerpoint/2010/main" val="673906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Column — Footer">
    <p:bg>
      <p:bgPr>
        <a:solidFill>
          <a:schemeClr val="bg1"/>
        </a:soli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658368" y="415545"/>
            <a:ext cx="10887456" cy="423193"/>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dirty="0"/>
              <a:t>Slide title</a:t>
            </a:r>
          </a:p>
        </p:txBody>
      </p:sp>
      <p:sp>
        <p:nvSpPr>
          <p:cNvPr id="9" name="Text Box 14"/>
          <p:cNvSpPr txBox="1">
            <a:spLocks noChangeArrowheads="1"/>
          </p:cNvSpPr>
          <p:nvPr userDrawn="1"/>
        </p:nvSpPr>
        <p:spPr bwMode="auto">
          <a:xfrm>
            <a:off x="11529485" y="6579290"/>
            <a:ext cx="410633"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pic>
        <p:nvPicPr>
          <p:cNvPr id="12" name="Picture 11"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6579290"/>
            <a:ext cx="2555851" cy="182880"/>
          </a:xfrm>
          <a:prstGeom prst="rect">
            <a:avLst/>
          </a:prstGeom>
        </p:spPr>
      </p:pic>
      <p:sp>
        <p:nvSpPr>
          <p:cNvPr id="3" name="Content Placeholder 2"/>
          <p:cNvSpPr>
            <a:spLocks noGrp="1"/>
          </p:cNvSpPr>
          <p:nvPr>
            <p:ph sz="quarter" idx="11"/>
          </p:nvPr>
        </p:nvSpPr>
        <p:spPr>
          <a:xfrm>
            <a:off x="642028" y="1426633"/>
            <a:ext cx="10887456"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1885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e Column — No Footer">
    <p:bg>
      <p:bgPr>
        <a:solidFill>
          <a:schemeClr val="bg1"/>
        </a:soli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658368" y="415545"/>
            <a:ext cx="10887456" cy="423193"/>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dirty="0"/>
              <a:t>Slide title</a:t>
            </a:r>
          </a:p>
        </p:txBody>
      </p:sp>
      <p:sp>
        <p:nvSpPr>
          <p:cNvPr id="9" name="Text Box 14"/>
          <p:cNvSpPr txBox="1">
            <a:spLocks noChangeArrowheads="1"/>
          </p:cNvSpPr>
          <p:nvPr userDrawn="1"/>
        </p:nvSpPr>
        <p:spPr bwMode="auto">
          <a:xfrm>
            <a:off x="11529485" y="6579290"/>
            <a:ext cx="410633"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sp>
        <p:nvSpPr>
          <p:cNvPr id="5" name="Content Placeholder 2"/>
          <p:cNvSpPr>
            <a:spLocks noGrp="1"/>
          </p:cNvSpPr>
          <p:nvPr>
            <p:ph sz="quarter" idx="11"/>
          </p:nvPr>
        </p:nvSpPr>
        <p:spPr>
          <a:xfrm>
            <a:off x="642028" y="1426633"/>
            <a:ext cx="10887456"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67844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lumn Left — Footer">
    <p:bg>
      <p:bgPr>
        <a:solidFill>
          <a:schemeClr val="bg1"/>
        </a:soli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658368" y="415545"/>
            <a:ext cx="10887456" cy="423193"/>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dirty="0"/>
              <a:t>Slide title</a:t>
            </a:r>
          </a:p>
        </p:txBody>
      </p:sp>
      <p:pic>
        <p:nvPicPr>
          <p:cNvPr id="9" name="Picture 8"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6579290"/>
            <a:ext cx="2555851" cy="182880"/>
          </a:xfrm>
          <a:prstGeom prst="rect">
            <a:avLst/>
          </a:prstGeom>
        </p:spPr>
      </p:pic>
      <p:sp>
        <p:nvSpPr>
          <p:cNvPr id="14" name="Text Box 14"/>
          <p:cNvSpPr txBox="1">
            <a:spLocks noChangeArrowheads="1"/>
          </p:cNvSpPr>
          <p:nvPr userDrawn="1"/>
        </p:nvSpPr>
        <p:spPr bwMode="auto">
          <a:xfrm>
            <a:off x="11529485" y="6579290"/>
            <a:ext cx="410633"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sp>
        <p:nvSpPr>
          <p:cNvPr id="6" name="Content Placeholder 2"/>
          <p:cNvSpPr>
            <a:spLocks noGrp="1"/>
          </p:cNvSpPr>
          <p:nvPr>
            <p:ph sz="quarter" idx="11"/>
          </p:nvPr>
        </p:nvSpPr>
        <p:spPr>
          <a:xfrm>
            <a:off x="642028" y="1426633"/>
            <a:ext cx="5494189" cy="4800600"/>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4"/>
          <p:cNvSpPr>
            <a:spLocks noGrp="1"/>
          </p:cNvSpPr>
          <p:nvPr>
            <p:ph sz="quarter" idx="12"/>
          </p:nvPr>
        </p:nvSpPr>
        <p:spPr>
          <a:xfrm>
            <a:off x="6349408" y="1426633"/>
            <a:ext cx="5196417" cy="4800600"/>
          </a:xfrm>
        </p:spPr>
        <p:txBody>
          <a:bodyPr anchor="ct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473722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lumn Left — No Footer">
    <p:bg>
      <p:bgPr>
        <a:solidFill>
          <a:schemeClr val="bg1"/>
        </a:soli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658368" y="415545"/>
            <a:ext cx="10887456" cy="423193"/>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dirty="0"/>
              <a:t>Slide title</a:t>
            </a:r>
          </a:p>
        </p:txBody>
      </p:sp>
      <p:sp>
        <p:nvSpPr>
          <p:cNvPr id="14" name="Text Box 14"/>
          <p:cNvSpPr txBox="1">
            <a:spLocks noChangeArrowheads="1"/>
          </p:cNvSpPr>
          <p:nvPr userDrawn="1"/>
        </p:nvSpPr>
        <p:spPr bwMode="auto">
          <a:xfrm>
            <a:off x="11529485" y="6579290"/>
            <a:ext cx="410633"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sp>
        <p:nvSpPr>
          <p:cNvPr id="5" name="Content Placeholder 2"/>
          <p:cNvSpPr>
            <a:spLocks noGrp="1"/>
          </p:cNvSpPr>
          <p:nvPr>
            <p:ph sz="quarter" idx="11"/>
          </p:nvPr>
        </p:nvSpPr>
        <p:spPr>
          <a:xfrm>
            <a:off x="642028" y="1426633"/>
            <a:ext cx="5494189" cy="4800600"/>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4"/>
          <p:cNvSpPr>
            <a:spLocks noGrp="1"/>
          </p:cNvSpPr>
          <p:nvPr>
            <p:ph sz="quarter" idx="12"/>
          </p:nvPr>
        </p:nvSpPr>
        <p:spPr>
          <a:xfrm>
            <a:off x="6349408" y="1426633"/>
            <a:ext cx="5196417" cy="4800600"/>
          </a:xfrm>
        </p:spPr>
        <p:txBody>
          <a:bodyPr anchor="ct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3991263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image" Target="../media/image7.png"/><Relationship Id="rId4" Type="http://schemas.openxmlformats.org/officeDocument/2006/relationships/image" Target="../media/image6.emf"/></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5" Type="http://schemas.openxmlformats.org/officeDocument/2006/relationships/image" Target="../media/image8.pn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609600" y="363539"/>
            <a:ext cx="10972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Autofit/>
          </a:bodyPr>
          <a:lstStyle/>
          <a:p>
            <a:pPr lvl="0"/>
            <a:r>
              <a:rPr lang="en-US"/>
              <a:t>Click to edit Master title style</a:t>
            </a:r>
            <a:endParaRPr lang="en-US" dirty="0"/>
          </a:p>
        </p:txBody>
      </p:sp>
      <p:sp>
        <p:nvSpPr>
          <p:cNvPr id="5123" name="Text Placeholder 2"/>
          <p:cNvSpPr>
            <a:spLocks noGrp="1"/>
          </p:cNvSpPr>
          <p:nvPr>
            <p:ph type="body" idx="1"/>
          </p:nvPr>
        </p:nvSpPr>
        <p:spPr bwMode="auto">
          <a:xfrm>
            <a:off x="609600" y="1320504"/>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3"/>
          <p:cNvSpPr>
            <a:spLocks noGrp="1"/>
          </p:cNvSpPr>
          <p:nvPr>
            <p:ph type="dt" sz="half" idx="2"/>
          </p:nvPr>
        </p:nvSpPr>
        <p:spPr>
          <a:xfrm>
            <a:off x="609600" y="6356351"/>
            <a:ext cx="2844800" cy="365125"/>
          </a:xfrm>
          <a:prstGeom prst="rect">
            <a:avLst/>
          </a:prstGeom>
        </p:spPr>
        <p:txBody>
          <a:bodyPr vert="horz" lIns="0" tIns="0" rIns="0" bIns="0" rtlCol="0" anchor="ctr"/>
          <a:lstStyle>
            <a:lvl1pPr algn="l" fontAlgn="auto">
              <a:spcBef>
                <a:spcPts val="0"/>
              </a:spcBef>
              <a:spcAft>
                <a:spcPts val="0"/>
              </a:spcAft>
              <a:defRPr lang="en-US" sz="1000" smtClean="0"/>
            </a:lvl1pPr>
          </a:lstStyle>
          <a:p>
            <a:pPr>
              <a:defRPr/>
            </a:pPr>
            <a:r>
              <a:rPr lang="en-US" dirty="0"/>
              <a:t>INSERT DATE</a:t>
            </a:r>
          </a:p>
        </p:txBody>
      </p:sp>
      <p:sp>
        <p:nvSpPr>
          <p:cNvPr id="11" name="Footer Placeholder 4"/>
          <p:cNvSpPr>
            <a:spLocks noGrp="1"/>
          </p:cNvSpPr>
          <p:nvPr>
            <p:ph type="ftr" sz="quarter" idx="3"/>
          </p:nvPr>
        </p:nvSpPr>
        <p:spPr>
          <a:xfrm>
            <a:off x="4165600" y="6356351"/>
            <a:ext cx="3860800" cy="365125"/>
          </a:xfrm>
          <a:prstGeom prst="rect">
            <a:avLst/>
          </a:prstGeom>
        </p:spPr>
        <p:txBody>
          <a:bodyPr vert="horz" lIns="0" tIns="0" rIns="0" bIns="0" rtlCol="0" anchor="ctr"/>
          <a:lstStyle>
            <a:lvl1pPr algn="ctr" fontAlgn="auto">
              <a:spcBef>
                <a:spcPts val="0"/>
              </a:spcBef>
              <a:spcAft>
                <a:spcPts val="0"/>
              </a:spcAft>
              <a:defRPr sz="1000" dirty="0" smtClean="0">
                <a:solidFill>
                  <a:srgbClr val="7F7F7F"/>
                </a:solidFill>
                <a:latin typeface="+mn-lt"/>
                <a:ea typeface="+mn-ea"/>
                <a:cs typeface="SapientSansRegular"/>
              </a:defRPr>
            </a:lvl1pPr>
          </a:lstStyle>
          <a:p>
            <a:pPr>
              <a:defRPr/>
            </a:pPr>
            <a:endParaRPr lang="en-US"/>
          </a:p>
        </p:txBody>
      </p:sp>
      <p:sp>
        <p:nvSpPr>
          <p:cNvPr id="12" name="Slide Number Placeholder 5"/>
          <p:cNvSpPr>
            <a:spLocks noGrp="1"/>
          </p:cNvSpPr>
          <p:nvPr>
            <p:ph type="sldNum" sz="quarter" idx="4"/>
          </p:nvPr>
        </p:nvSpPr>
        <p:spPr>
          <a:xfrm>
            <a:off x="8737600" y="6356351"/>
            <a:ext cx="2844800" cy="365125"/>
          </a:xfrm>
          <a:prstGeom prst="rect">
            <a:avLst/>
          </a:prstGeom>
        </p:spPr>
        <p:txBody>
          <a:bodyPr vert="horz" lIns="0" tIns="0" rIns="0" bIns="0" rtlCol="0" anchor="ctr"/>
          <a:lstStyle>
            <a:lvl1pPr algn="r" fontAlgn="auto">
              <a:spcBef>
                <a:spcPts val="0"/>
              </a:spcBef>
              <a:spcAft>
                <a:spcPts val="0"/>
              </a:spcAft>
              <a:defRPr sz="1000" b="0" i="0" smtClean="0">
                <a:solidFill>
                  <a:srgbClr val="7F7F7F"/>
                </a:solidFill>
                <a:latin typeface="+mn-lt"/>
                <a:ea typeface="+mn-ea"/>
                <a:cs typeface="Sapient Centro Slab"/>
              </a:defRPr>
            </a:lvl1pPr>
          </a:lstStyle>
          <a:p>
            <a:pPr>
              <a:defRPr/>
            </a:pPr>
            <a:fld id="{4F8F9822-CE00-0B4F-ADB5-DBA954363B09}" type="slidenum">
              <a:rPr lang="en-US" smtClean="0"/>
              <a:pPr>
                <a:defRPr/>
              </a:pPr>
              <a:t>‹#›</a:t>
            </a:fld>
            <a:endParaRPr lang="en-US" dirty="0"/>
          </a:p>
        </p:txBody>
      </p:sp>
    </p:spTree>
    <p:extLst>
      <p:ext uri="{BB962C8B-B14F-4D97-AF65-F5344CB8AC3E}">
        <p14:creationId xmlns:p14="http://schemas.microsoft.com/office/powerpoint/2010/main" val="140813303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Lst>
  <p:hf sldNum="0" hdr="0" ftr="0"/>
  <p:txStyles>
    <p:titleStyle>
      <a:lvl1pPr algn="l" defTabSz="457200" rtl="0" eaLnBrk="1" fontAlgn="base" hangingPunct="1">
        <a:spcBef>
          <a:spcPct val="0"/>
        </a:spcBef>
        <a:spcAft>
          <a:spcPct val="0"/>
        </a:spcAft>
        <a:defRPr sz="2400" b="0" kern="1200">
          <a:solidFill>
            <a:srgbClr val="123E57"/>
          </a:solidFill>
          <a:latin typeface="+mj-lt"/>
          <a:ea typeface="ＭＳ Ｐゴシック" charset="0"/>
          <a:cs typeface="SapientSansBold"/>
        </a:defRPr>
      </a:lvl1pPr>
      <a:lvl2pPr algn="l" defTabSz="457200" rtl="0" eaLnBrk="1" fontAlgn="base" hangingPunct="1">
        <a:spcBef>
          <a:spcPct val="0"/>
        </a:spcBef>
        <a:spcAft>
          <a:spcPct val="0"/>
        </a:spcAft>
        <a:defRPr sz="3700">
          <a:solidFill>
            <a:schemeClr val="tx2"/>
          </a:solidFill>
          <a:latin typeface="SapientCentroSlab-Light" charset="0"/>
          <a:ea typeface="ＭＳ Ｐゴシック" charset="0"/>
        </a:defRPr>
      </a:lvl2pPr>
      <a:lvl3pPr algn="l" defTabSz="457200" rtl="0" eaLnBrk="1" fontAlgn="base" hangingPunct="1">
        <a:spcBef>
          <a:spcPct val="0"/>
        </a:spcBef>
        <a:spcAft>
          <a:spcPct val="0"/>
        </a:spcAft>
        <a:defRPr sz="3700">
          <a:solidFill>
            <a:schemeClr val="tx2"/>
          </a:solidFill>
          <a:latin typeface="SapientCentroSlab-Light" charset="0"/>
          <a:ea typeface="ＭＳ Ｐゴシック" charset="0"/>
        </a:defRPr>
      </a:lvl3pPr>
      <a:lvl4pPr algn="l" defTabSz="457200" rtl="0" eaLnBrk="1" fontAlgn="base" hangingPunct="1">
        <a:spcBef>
          <a:spcPct val="0"/>
        </a:spcBef>
        <a:spcAft>
          <a:spcPct val="0"/>
        </a:spcAft>
        <a:defRPr sz="3700">
          <a:solidFill>
            <a:schemeClr val="tx2"/>
          </a:solidFill>
          <a:latin typeface="SapientCentroSlab-Light" charset="0"/>
          <a:ea typeface="ＭＳ Ｐゴシック" charset="0"/>
        </a:defRPr>
      </a:lvl4pPr>
      <a:lvl5pPr algn="l" defTabSz="457200" rtl="0" eaLnBrk="1" fontAlgn="base" hangingPunct="1">
        <a:spcBef>
          <a:spcPct val="0"/>
        </a:spcBef>
        <a:spcAft>
          <a:spcPct val="0"/>
        </a:spcAft>
        <a:defRPr sz="3700">
          <a:solidFill>
            <a:schemeClr val="tx2"/>
          </a:solidFill>
          <a:latin typeface="SapientCentroSlab-Light" charset="0"/>
          <a:ea typeface="ＭＳ Ｐゴシック" charset="0"/>
        </a:defRPr>
      </a:lvl5pPr>
      <a:lvl6pPr marL="457200" algn="l" defTabSz="457200" rtl="0" eaLnBrk="1" fontAlgn="base" hangingPunct="1">
        <a:spcBef>
          <a:spcPct val="0"/>
        </a:spcBef>
        <a:spcAft>
          <a:spcPct val="0"/>
        </a:spcAft>
        <a:defRPr sz="3700">
          <a:solidFill>
            <a:schemeClr val="tx2"/>
          </a:solidFill>
          <a:latin typeface="SapientCentroSlab-Light" charset="0"/>
          <a:ea typeface="ＭＳ Ｐゴシック" charset="0"/>
        </a:defRPr>
      </a:lvl6pPr>
      <a:lvl7pPr marL="914400" algn="l" defTabSz="457200" rtl="0" eaLnBrk="1" fontAlgn="base" hangingPunct="1">
        <a:spcBef>
          <a:spcPct val="0"/>
        </a:spcBef>
        <a:spcAft>
          <a:spcPct val="0"/>
        </a:spcAft>
        <a:defRPr sz="3700">
          <a:solidFill>
            <a:schemeClr val="tx2"/>
          </a:solidFill>
          <a:latin typeface="SapientCentroSlab-Light" charset="0"/>
          <a:ea typeface="ＭＳ Ｐゴシック" charset="0"/>
        </a:defRPr>
      </a:lvl7pPr>
      <a:lvl8pPr marL="1371600" algn="l" defTabSz="457200" rtl="0" eaLnBrk="1" fontAlgn="base" hangingPunct="1">
        <a:spcBef>
          <a:spcPct val="0"/>
        </a:spcBef>
        <a:spcAft>
          <a:spcPct val="0"/>
        </a:spcAft>
        <a:defRPr sz="3700">
          <a:solidFill>
            <a:schemeClr val="tx2"/>
          </a:solidFill>
          <a:latin typeface="SapientCentroSlab-Light" charset="0"/>
          <a:ea typeface="ＭＳ Ｐゴシック" charset="0"/>
        </a:defRPr>
      </a:lvl8pPr>
      <a:lvl9pPr marL="1828800" algn="l" defTabSz="457200" rtl="0" eaLnBrk="1" fontAlgn="base" hangingPunct="1">
        <a:spcBef>
          <a:spcPct val="0"/>
        </a:spcBef>
        <a:spcAft>
          <a:spcPct val="0"/>
        </a:spcAft>
        <a:defRPr sz="3700">
          <a:solidFill>
            <a:schemeClr val="tx2"/>
          </a:solidFill>
          <a:latin typeface="SapientCentroSlab-Light" charset="0"/>
          <a:ea typeface="ＭＳ Ｐゴシック" charset="0"/>
        </a:defRPr>
      </a:lvl9pPr>
    </p:titleStyle>
    <p:bodyStyle>
      <a:lvl1pPr marL="228600" indent="-228600" algn="l" defTabSz="457200" rtl="0" eaLnBrk="1" fontAlgn="base" hangingPunct="1">
        <a:spcBef>
          <a:spcPct val="0"/>
        </a:spcBef>
        <a:spcAft>
          <a:spcPts val="1000"/>
        </a:spcAft>
        <a:buClr>
          <a:schemeClr val="accent1"/>
        </a:buClr>
        <a:buFont typeface="Wingdings" charset="0"/>
        <a:buChar char="§"/>
        <a:defRPr sz="2000" kern="1200">
          <a:solidFill>
            <a:srgbClr val="000000"/>
          </a:solidFill>
          <a:latin typeface="+mn-lt"/>
          <a:ea typeface="ＭＳ Ｐゴシック" charset="0"/>
          <a:cs typeface="SapientCentroSlab-Light"/>
        </a:defRPr>
      </a:lvl1pPr>
      <a:lvl2pPr marL="457200" indent="-228600" algn="l" defTabSz="457200" rtl="0" eaLnBrk="1" fontAlgn="base" hangingPunct="1">
        <a:spcBef>
          <a:spcPct val="0"/>
        </a:spcBef>
        <a:spcAft>
          <a:spcPts val="1000"/>
        </a:spcAft>
        <a:buClr>
          <a:schemeClr val="accent1"/>
        </a:buClr>
        <a:buFont typeface="Wingdings" charset="0"/>
        <a:buChar char="§"/>
        <a:defRPr sz="1900" kern="1200">
          <a:solidFill>
            <a:srgbClr val="000000"/>
          </a:solidFill>
          <a:latin typeface="+mn-lt"/>
          <a:ea typeface="ＭＳ Ｐゴシック" charset="0"/>
          <a:cs typeface="SapientCentroSlab-Light"/>
        </a:defRPr>
      </a:lvl2pPr>
      <a:lvl3pPr marL="685800" indent="-228600" algn="l" defTabSz="457200" rtl="0" eaLnBrk="1" fontAlgn="base" hangingPunct="1">
        <a:spcBef>
          <a:spcPct val="0"/>
        </a:spcBef>
        <a:spcAft>
          <a:spcPts val="1000"/>
        </a:spcAft>
        <a:buClr>
          <a:schemeClr val="accent1"/>
        </a:buClr>
        <a:buFont typeface="Wingdings" charset="0"/>
        <a:buChar char="§"/>
        <a:defRPr sz="1800" kern="1200">
          <a:solidFill>
            <a:srgbClr val="000000"/>
          </a:solidFill>
          <a:latin typeface="+mn-lt"/>
          <a:ea typeface="ＭＳ Ｐゴシック" charset="0"/>
          <a:cs typeface="SapientCentroSlab-Light"/>
        </a:defRPr>
      </a:lvl3pPr>
      <a:lvl4pPr marL="914400" indent="-228600" algn="l" defTabSz="457200" rtl="0" eaLnBrk="1" fontAlgn="base" hangingPunct="1">
        <a:spcBef>
          <a:spcPct val="0"/>
        </a:spcBef>
        <a:spcAft>
          <a:spcPts val="1000"/>
        </a:spcAft>
        <a:buClr>
          <a:schemeClr val="accent1"/>
        </a:buClr>
        <a:buFont typeface="Wingdings" charset="0"/>
        <a:buChar char="§"/>
        <a:defRPr sz="1700" kern="1200">
          <a:solidFill>
            <a:srgbClr val="000000"/>
          </a:solidFill>
          <a:latin typeface="+mn-lt"/>
          <a:ea typeface="ＭＳ Ｐゴシック" charset="0"/>
          <a:cs typeface="SapientCentroSlab-Light"/>
        </a:defRPr>
      </a:lvl4pPr>
      <a:lvl5pPr marL="1143000" indent="-228600" algn="l" defTabSz="457200" rtl="0" eaLnBrk="1" fontAlgn="base" hangingPunct="1">
        <a:spcBef>
          <a:spcPct val="0"/>
        </a:spcBef>
        <a:spcAft>
          <a:spcPts val="1000"/>
        </a:spcAft>
        <a:buClr>
          <a:schemeClr val="accent1"/>
        </a:buClr>
        <a:buFont typeface="Wingdings" charset="0"/>
        <a:buChar char="§"/>
        <a:defRPr sz="1600" kern="1200">
          <a:solidFill>
            <a:srgbClr val="000000"/>
          </a:solidFill>
          <a:latin typeface="+mn-lt"/>
          <a:ea typeface="ＭＳ Ｐゴシック" charset="0"/>
          <a:cs typeface="SapientCentroSlab-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98FB5D0-08CD-DF42-BE6A-A813BD362E0A}"/>
              </a:ext>
            </a:extLst>
          </p:cNvPr>
          <p:cNvPicPr>
            <a:picLocks noChangeAspect="1"/>
          </p:cNvPicPr>
          <p:nvPr/>
        </p:nvPicPr>
        <p:blipFill>
          <a:blip r:embed="rId4"/>
          <a:stretch>
            <a:fillRect/>
          </a:stretch>
        </p:blipFill>
        <p:spPr>
          <a:xfrm>
            <a:off x="-2922225" y="-21473"/>
            <a:ext cx="15114225" cy="6887495"/>
          </a:xfrm>
          <a:prstGeom prst="rect">
            <a:avLst/>
          </a:prstGeom>
        </p:spPr>
      </p:pic>
      <p:pic>
        <p:nvPicPr>
          <p:cNvPr id="7" name="Picture 6">
            <a:extLst>
              <a:ext uri="{FF2B5EF4-FFF2-40B4-BE49-F238E27FC236}">
                <a16:creationId xmlns:a16="http://schemas.microsoft.com/office/drawing/2014/main" id="{B9576C9E-B635-204E-8B55-8DEE73AA229A}"/>
              </a:ext>
            </a:extLst>
          </p:cNvPr>
          <p:cNvPicPr>
            <a:picLocks noChangeAspect="1"/>
          </p:cNvPicPr>
          <p:nvPr/>
        </p:nvPicPr>
        <p:blipFill>
          <a:blip r:embed="rId5"/>
          <a:stretch>
            <a:fillRect/>
          </a:stretch>
        </p:blipFill>
        <p:spPr>
          <a:xfrm>
            <a:off x="4610130" y="349946"/>
            <a:ext cx="2971745" cy="1164391"/>
          </a:xfrm>
          <a:prstGeom prst="rect">
            <a:avLst/>
          </a:prstGeom>
        </p:spPr>
      </p:pic>
    </p:spTree>
    <p:extLst>
      <p:ext uri="{BB962C8B-B14F-4D97-AF65-F5344CB8AC3E}">
        <p14:creationId xmlns:p14="http://schemas.microsoft.com/office/powerpoint/2010/main" val="3527862336"/>
      </p:ext>
    </p:extLst>
  </p:cSld>
  <p:clrMap bg1="lt1" tx1="dk1" bg2="lt2" tx2="dk2" accent1="accent1" accent2="accent2" accent3="accent3" accent4="accent4" accent5="accent5" accent6="accent6" hlink="hlink" folHlink="folHlink"/>
  <p:sldLayoutIdLst>
    <p:sldLayoutId id="2147483694" r:id="rId1"/>
    <p:sldLayoutId id="214748369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Slide Number Placeholder 3">
            <a:extLst>
              <a:ext uri="{FF2B5EF4-FFF2-40B4-BE49-F238E27FC236}">
                <a16:creationId xmlns:a16="http://schemas.microsoft.com/office/drawing/2014/main" id="{D0AE876C-933B-4740-B5E8-79FF501EFFE3}"/>
              </a:ext>
            </a:extLst>
          </p:cNvPr>
          <p:cNvSpPr>
            <a:spLocks noGrp="1"/>
          </p:cNvSpPr>
          <p:nvPr>
            <p:ph type="sldNum" sz="quarter" idx="4"/>
          </p:nvPr>
        </p:nvSpPr>
        <p:spPr>
          <a:xfrm>
            <a:off x="460590" y="6286372"/>
            <a:ext cx="868004" cy="229980"/>
          </a:xfrm>
          <a:prstGeom prst="rect">
            <a:avLst/>
          </a:prstGeom>
        </p:spPr>
        <p:txBody>
          <a:bodyPr/>
          <a:lstStyle>
            <a:lvl1pPr>
              <a:defRPr sz="1400" b="0" i="0">
                <a:solidFill>
                  <a:srgbClr val="0F1E64"/>
                </a:solidFill>
                <a:latin typeface="Foco CC" panose="020B0504050202020203" pitchFamily="34" charset="0"/>
                <a:cs typeface="Foco CC" panose="020B0504050202020203" pitchFamily="34" charset="0"/>
              </a:defRPr>
            </a:lvl1pPr>
          </a:lstStyle>
          <a:p>
            <a:fld id="{9C0E5DBF-150D-DD46-BADC-83CA603DFC4E}" type="slidenum">
              <a:rPr lang="en-US" smtClean="0"/>
              <a:pPr/>
              <a:t>‹#›</a:t>
            </a:fld>
            <a:endParaRPr lang="en-US" dirty="0"/>
          </a:p>
        </p:txBody>
      </p:sp>
      <p:pic>
        <p:nvPicPr>
          <p:cNvPr id="6" name="Picture 5">
            <a:extLst>
              <a:ext uri="{FF2B5EF4-FFF2-40B4-BE49-F238E27FC236}">
                <a16:creationId xmlns:a16="http://schemas.microsoft.com/office/drawing/2014/main" id="{084F39E6-AECA-A24D-AB26-CADACF13BE08}"/>
              </a:ext>
            </a:extLst>
          </p:cNvPr>
          <p:cNvPicPr>
            <a:picLocks noChangeAspect="1"/>
          </p:cNvPicPr>
          <p:nvPr/>
        </p:nvPicPr>
        <p:blipFill>
          <a:blip r:embed="rId5"/>
          <a:stretch>
            <a:fillRect/>
          </a:stretch>
        </p:blipFill>
        <p:spPr>
          <a:xfrm>
            <a:off x="9832451" y="6009418"/>
            <a:ext cx="1949911" cy="764015"/>
          </a:xfrm>
          <a:prstGeom prst="rect">
            <a:avLst/>
          </a:prstGeom>
        </p:spPr>
      </p:pic>
    </p:spTree>
    <p:extLst>
      <p:ext uri="{BB962C8B-B14F-4D97-AF65-F5344CB8AC3E}">
        <p14:creationId xmlns:p14="http://schemas.microsoft.com/office/powerpoint/2010/main" val="262622049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2" r:id="rId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r>
              <a:rPr lang="en-US" dirty="0"/>
              <a:t>Showcasing the Cancer Information Service – National Cancer Institute</a:t>
            </a:r>
          </a:p>
        </p:txBody>
      </p:sp>
      <p:sp>
        <p:nvSpPr>
          <p:cNvPr id="10" name="Subtitle 9"/>
          <p:cNvSpPr>
            <a:spLocks noGrp="1"/>
          </p:cNvSpPr>
          <p:nvPr>
            <p:ph type="subTitle" idx="1"/>
          </p:nvPr>
        </p:nvSpPr>
        <p:spPr/>
        <p:txBody>
          <a:bodyPr/>
          <a:lstStyle/>
          <a:p>
            <a:r>
              <a:rPr lang="en-US" dirty="0"/>
              <a:t>Mary Anne Bright, National Cancer Institute - USA (United States)</a:t>
            </a:r>
          </a:p>
        </p:txBody>
      </p:sp>
    </p:spTree>
    <p:extLst>
      <p:ext uri="{BB962C8B-B14F-4D97-AF65-F5344CB8AC3E}">
        <p14:creationId xmlns:p14="http://schemas.microsoft.com/office/powerpoint/2010/main" val="2972447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89768-C2BC-4B79-96AB-095A39BF67B5}"/>
              </a:ext>
            </a:extLst>
          </p:cNvPr>
          <p:cNvSpPr>
            <a:spLocks noGrp="1"/>
          </p:cNvSpPr>
          <p:nvPr>
            <p:ph type="title"/>
          </p:nvPr>
        </p:nvSpPr>
        <p:spPr/>
        <p:txBody>
          <a:bodyPr>
            <a:normAutofit fontScale="90000"/>
          </a:bodyPr>
          <a:lstStyle/>
          <a:p>
            <a:r>
              <a:rPr lang="en-US" sz="3200" b="1" dirty="0"/>
              <a:t>U. S. National Cancer Institute</a:t>
            </a:r>
          </a:p>
        </p:txBody>
      </p:sp>
      <p:sp>
        <p:nvSpPr>
          <p:cNvPr id="3" name="Content Placeholder 2">
            <a:extLst>
              <a:ext uri="{FF2B5EF4-FFF2-40B4-BE49-F238E27FC236}">
                <a16:creationId xmlns:a16="http://schemas.microsoft.com/office/drawing/2014/main" id="{7C9B5113-3D74-4C13-B86E-C4D02FE9722F}"/>
              </a:ext>
            </a:extLst>
          </p:cNvPr>
          <p:cNvSpPr>
            <a:spLocks noGrp="1"/>
          </p:cNvSpPr>
          <p:nvPr>
            <p:ph idx="1"/>
          </p:nvPr>
        </p:nvSpPr>
        <p:spPr/>
        <p:txBody>
          <a:bodyPr>
            <a:normAutofit/>
          </a:bodyPr>
          <a:lstStyle/>
          <a:p>
            <a:r>
              <a:rPr lang="en-US" sz="2400" dirty="0"/>
              <a:t>Operates a bi-lingual, omni-channel Contact Center </a:t>
            </a:r>
          </a:p>
          <a:p>
            <a:r>
              <a:rPr lang="en-US" sz="2400" dirty="0"/>
              <a:t>In operation since 1975</a:t>
            </a:r>
          </a:p>
          <a:p>
            <a:r>
              <a:rPr lang="en-US" sz="2400" dirty="0"/>
              <a:t>Provides tailored, evidence-based information along the cancer continuum</a:t>
            </a:r>
          </a:p>
          <a:p>
            <a:r>
              <a:rPr lang="en-US" sz="2400" dirty="0"/>
              <a:t>Helps people become active participants in their own health care by providing the latest scientific information in understandable language</a:t>
            </a:r>
          </a:p>
          <a:p>
            <a:r>
              <a:rPr lang="en-US" sz="2400" dirty="0"/>
              <a:t>Disseminates NCI’s key messages and latest cancer information</a:t>
            </a:r>
          </a:p>
          <a:p>
            <a:r>
              <a:rPr lang="en-US" sz="2400" dirty="0"/>
              <a:t>High customer satisfaction</a:t>
            </a:r>
          </a:p>
          <a:p>
            <a:r>
              <a:rPr lang="en-US" sz="2400" dirty="0"/>
              <a:t>High staff retention</a:t>
            </a:r>
          </a:p>
          <a:p>
            <a:endParaRPr lang="en-US" dirty="0"/>
          </a:p>
        </p:txBody>
      </p:sp>
      <p:pic>
        <p:nvPicPr>
          <p:cNvPr id="4" name="Picture 3">
            <a:extLst>
              <a:ext uri="{FF2B5EF4-FFF2-40B4-BE49-F238E27FC236}">
                <a16:creationId xmlns:a16="http://schemas.microsoft.com/office/drawing/2014/main" id="{5C383AE9-AA57-4345-9663-6D2E7D77BF6B}"/>
              </a:ext>
            </a:extLst>
          </p:cNvPr>
          <p:cNvPicPr>
            <a:picLocks noChangeAspect="1"/>
          </p:cNvPicPr>
          <p:nvPr/>
        </p:nvPicPr>
        <p:blipFill>
          <a:blip r:embed="rId3"/>
          <a:stretch>
            <a:fillRect/>
          </a:stretch>
        </p:blipFill>
        <p:spPr>
          <a:xfrm>
            <a:off x="198583" y="6350466"/>
            <a:ext cx="3305175" cy="457200"/>
          </a:xfrm>
          <a:prstGeom prst="rect">
            <a:avLst/>
          </a:prstGeom>
        </p:spPr>
      </p:pic>
    </p:spTree>
    <p:extLst>
      <p:ext uri="{BB962C8B-B14F-4D97-AF65-F5344CB8AC3E}">
        <p14:creationId xmlns:p14="http://schemas.microsoft.com/office/powerpoint/2010/main" val="1365278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3109B64-9FD4-462E-A8C0-CE38E4B849A6}"/>
              </a:ext>
            </a:extLst>
          </p:cNvPr>
          <p:cNvSpPr>
            <a:spLocks noGrp="1"/>
          </p:cNvSpPr>
          <p:nvPr>
            <p:ph type="title"/>
          </p:nvPr>
        </p:nvSpPr>
        <p:spPr/>
        <p:txBody>
          <a:bodyPr>
            <a:noAutofit/>
          </a:bodyPr>
          <a:lstStyle/>
          <a:p>
            <a:r>
              <a:rPr lang="en-US" sz="3200" b="1" dirty="0"/>
              <a:t>NCI’s Contact Center Access Channels</a:t>
            </a:r>
          </a:p>
        </p:txBody>
      </p:sp>
      <p:sp>
        <p:nvSpPr>
          <p:cNvPr id="5" name="Content Placeholder 4">
            <a:extLst>
              <a:ext uri="{FF2B5EF4-FFF2-40B4-BE49-F238E27FC236}">
                <a16:creationId xmlns:a16="http://schemas.microsoft.com/office/drawing/2014/main" id="{DF9235C7-4BDB-4C8D-92F7-751F5DDDB273}"/>
              </a:ext>
            </a:extLst>
          </p:cNvPr>
          <p:cNvSpPr>
            <a:spLocks noGrp="1"/>
          </p:cNvSpPr>
          <p:nvPr>
            <p:ph sz="quarter" idx="11"/>
          </p:nvPr>
        </p:nvSpPr>
        <p:spPr/>
        <p:txBody>
          <a:bodyPr>
            <a:normAutofit fontScale="70000" lnSpcReduction="20000"/>
          </a:bodyPr>
          <a:lstStyle/>
          <a:p>
            <a:pPr marL="0" indent="0">
              <a:buNone/>
            </a:pPr>
            <a:r>
              <a:rPr lang="en-US" dirty="0"/>
              <a:t>Telephone Service (English and Spanish, Mobile)</a:t>
            </a:r>
          </a:p>
          <a:p>
            <a:r>
              <a:rPr lang="en-US" dirty="0"/>
              <a:t>1-800-4-CANCER		</a:t>
            </a:r>
          </a:p>
          <a:p>
            <a:r>
              <a:rPr lang="en-US" dirty="0"/>
              <a:t>1-877-44U-QUIT</a:t>
            </a:r>
          </a:p>
          <a:p>
            <a:r>
              <a:rPr lang="en-US" dirty="0"/>
              <a:t>1-800-QUIT-NOW</a:t>
            </a:r>
          </a:p>
          <a:p>
            <a:r>
              <a:rPr lang="en-US" dirty="0"/>
              <a:t>1-855-QUIT-VET</a:t>
            </a:r>
          </a:p>
          <a:p>
            <a:endParaRPr lang="en-US" dirty="0"/>
          </a:p>
          <a:p>
            <a:pPr marL="0" indent="0">
              <a:buNone/>
            </a:pPr>
            <a:r>
              <a:rPr lang="en-US" dirty="0"/>
              <a:t>LiveHelp (chat in English and Spanish)</a:t>
            </a:r>
          </a:p>
          <a:p>
            <a:r>
              <a:rPr lang="en-US" dirty="0"/>
              <a:t>Cancer</a:t>
            </a:r>
          </a:p>
          <a:p>
            <a:r>
              <a:rPr lang="en-US" dirty="0"/>
              <a:t>Smoking </a:t>
            </a:r>
          </a:p>
          <a:p>
            <a:endParaRPr lang="en-US" dirty="0"/>
          </a:p>
          <a:p>
            <a:pPr marL="0" indent="0">
              <a:buNone/>
            </a:pPr>
            <a:r>
              <a:rPr lang="en-US" dirty="0"/>
              <a:t>E-mail (English and Spanish, Mobile)</a:t>
            </a:r>
          </a:p>
          <a:p>
            <a:pPr marL="0" indent="0">
              <a:buNone/>
            </a:pPr>
            <a:endParaRPr lang="en-US" dirty="0"/>
          </a:p>
          <a:p>
            <a:pPr marL="0" indent="0">
              <a:buNone/>
            </a:pPr>
            <a:r>
              <a:rPr lang="en-US" dirty="0"/>
              <a:t>Enterprise Social Media (Facebook, Twitter, Instagram, YouTube)</a:t>
            </a:r>
          </a:p>
          <a:p>
            <a:pPr marL="0" indent="0">
              <a:buNone/>
            </a:pPr>
            <a:endParaRPr lang="en-US" dirty="0"/>
          </a:p>
          <a:p>
            <a:pPr marL="0" indent="0">
              <a:buNone/>
            </a:pPr>
            <a:r>
              <a:rPr lang="en-US" dirty="0"/>
              <a:t>Written Correspondence- U.S. Postal Mail </a:t>
            </a:r>
          </a:p>
          <a:p>
            <a:endParaRPr lang="en-US" dirty="0"/>
          </a:p>
        </p:txBody>
      </p:sp>
      <p:pic>
        <p:nvPicPr>
          <p:cNvPr id="6" name="Picture 5">
            <a:extLst>
              <a:ext uri="{FF2B5EF4-FFF2-40B4-BE49-F238E27FC236}">
                <a16:creationId xmlns:a16="http://schemas.microsoft.com/office/drawing/2014/main" id="{DED6E16B-28B8-4AFF-8323-179D9EBE9B1A}"/>
              </a:ext>
            </a:extLst>
          </p:cNvPr>
          <p:cNvPicPr>
            <a:picLocks noChangeAspect="1"/>
          </p:cNvPicPr>
          <p:nvPr/>
        </p:nvPicPr>
        <p:blipFill>
          <a:blip r:embed="rId3"/>
          <a:stretch>
            <a:fillRect/>
          </a:stretch>
        </p:blipFill>
        <p:spPr>
          <a:xfrm>
            <a:off x="198583" y="6350466"/>
            <a:ext cx="3305175" cy="457200"/>
          </a:xfrm>
          <a:prstGeom prst="rect">
            <a:avLst/>
          </a:prstGeom>
        </p:spPr>
      </p:pic>
    </p:spTree>
    <p:extLst>
      <p:ext uri="{BB962C8B-B14F-4D97-AF65-F5344CB8AC3E}">
        <p14:creationId xmlns:p14="http://schemas.microsoft.com/office/powerpoint/2010/main" val="1729002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BEE6A0-4A0C-4000-B2F8-4CCE281698E5}"/>
              </a:ext>
            </a:extLst>
          </p:cNvPr>
          <p:cNvSpPr>
            <a:spLocks noGrp="1"/>
          </p:cNvSpPr>
          <p:nvPr>
            <p:ph type="title"/>
          </p:nvPr>
        </p:nvSpPr>
        <p:spPr/>
        <p:txBody>
          <a:bodyPr>
            <a:normAutofit fontScale="90000"/>
          </a:bodyPr>
          <a:lstStyle/>
          <a:p>
            <a:r>
              <a:rPr lang="en-US" sz="3200" b="1" dirty="0"/>
              <a:t>NCI’s Contact Center Inquiries </a:t>
            </a:r>
          </a:p>
        </p:txBody>
      </p:sp>
      <p:sp>
        <p:nvSpPr>
          <p:cNvPr id="5" name="Content Placeholder 4">
            <a:extLst>
              <a:ext uri="{FF2B5EF4-FFF2-40B4-BE49-F238E27FC236}">
                <a16:creationId xmlns:a16="http://schemas.microsoft.com/office/drawing/2014/main" id="{910080C4-0883-464B-9BB3-D329E32B87DD}"/>
              </a:ext>
            </a:extLst>
          </p:cNvPr>
          <p:cNvSpPr>
            <a:spLocks noGrp="1"/>
          </p:cNvSpPr>
          <p:nvPr>
            <p:ph sz="quarter" idx="11"/>
          </p:nvPr>
        </p:nvSpPr>
        <p:spPr/>
        <p:txBody>
          <a:bodyPr>
            <a:normAutofit/>
          </a:bodyPr>
          <a:lstStyle/>
          <a:p>
            <a:r>
              <a:rPr lang="en-US" dirty="0"/>
              <a:t>Not a recommendation of NCI or its Contact Center.</a:t>
            </a:r>
          </a:p>
          <a:p>
            <a:r>
              <a:rPr lang="en-US" dirty="0"/>
              <a:t>Not a substitute for a doctor’s advice. A person’s health care provider should be consulted before making decisions about health care.  </a:t>
            </a:r>
          </a:p>
          <a:p>
            <a:r>
              <a:rPr lang="en-US" dirty="0"/>
              <a:t>References to non-government organizations, products, services, manufacturers, or companies do not constitute endorsement or recommendation by NCI or the U.S. Government.</a:t>
            </a:r>
          </a:p>
          <a:p>
            <a:r>
              <a:rPr lang="en-US" dirty="0"/>
              <a:t>Most Common Information Needs </a:t>
            </a:r>
          </a:p>
          <a:p>
            <a:pPr lvl="1"/>
            <a:r>
              <a:rPr lang="en-US" sz="1600" dirty="0"/>
              <a:t>Cancer Information by Type</a:t>
            </a:r>
          </a:p>
          <a:p>
            <a:pPr lvl="1"/>
            <a:r>
              <a:rPr lang="en-US" sz="1600" dirty="0"/>
              <a:t>Treatment/Side Effect Management</a:t>
            </a:r>
          </a:p>
          <a:p>
            <a:pPr lvl="1"/>
            <a:r>
              <a:rPr lang="en-US" sz="1600" dirty="0"/>
              <a:t>Hospital/Clinic/Screening Programs</a:t>
            </a:r>
          </a:p>
          <a:p>
            <a:pPr lvl="1"/>
            <a:r>
              <a:rPr lang="en-US" sz="1600" dirty="0"/>
              <a:t>Support/Economic Assistance</a:t>
            </a:r>
          </a:p>
          <a:p>
            <a:pPr lvl="1"/>
            <a:r>
              <a:rPr lang="en-US" sz="1600" dirty="0"/>
              <a:t>Physician/second Opinion </a:t>
            </a:r>
          </a:p>
          <a:p>
            <a:pPr lvl="1"/>
            <a:r>
              <a:rPr lang="en-US" sz="1600" dirty="0"/>
              <a:t>Clinical Trials and Clinical Trial Searches </a:t>
            </a:r>
          </a:p>
        </p:txBody>
      </p:sp>
      <p:pic>
        <p:nvPicPr>
          <p:cNvPr id="6" name="Picture 5">
            <a:extLst>
              <a:ext uri="{FF2B5EF4-FFF2-40B4-BE49-F238E27FC236}">
                <a16:creationId xmlns:a16="http://schemas.microsoft.com/office/drawing/2014/main" id="{1E8C85D4-1A17-4357-BB26-BEF6EFCA951B}"/>
              </a:ext>
            </a:extLst>
          </p:cNvPr>
          <p:cNvPicPr>
            <a:picLocks noChangeAspect="1"/>
          </p:cNvPicPr>
          <p:nvPr/>
        </p:nvPicPr>
        <p:blipFill>
          <a:blip r:embed="rId3"/>
          <a:stretch>
            <a:fillRect/>
          </a:stretch>
        </p:blipFill>
        <p:spPr>
          <a:xfrm>
            <a:off x="198583" y="6350466"/>
            <a:ext cx="3305175" cy="457200"/>
          </a:xfrm>
          <a:prstGeom prst="rect">
            <a:avLst/>
          </a:prstGeom>
        </p:spPr>
      </p:pic>
    </p:spTree>
    <p:extLst>
      <p:ext uri="{BB962C8B-B14F-4D97-AF65-F5344CB8AC3E}">
        <p14:creationId xmlns:p14="http://schemas.microsoft.com/office/powerpoint/2010/main" val="3010075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1DDF4-42A5-47E0-AFBD-BE8417060839}"/>
              </a:ext>
            </a:extLst>
          </p:cNvPr>
          <p:cNvSpPr>
            <a:spLocks noGrp="1"/>
          </p:cNvSpPr>
          <p:nvPr>
            <p:ph type="title"/>
          </p:nvPr>
        </p:nvSpPr>
        <p:spPr/>
        <p:txBody>
          <a:bodyPr>
            <a:normAutofit fontScale="90000"/>
          </a:bodyPr>
          <a:lstStyle/>
          <a:p>
            <a:r>
              <a:rPr lang="en-US" sz="3200" b="1" dirty="0"/>
              <a:t>NCI Contact Center and Clinical Trials </a:t>
            </a:r>
          </a:p>
        </p:txBody>
      </p:sp>
      <p:sp>
        <p:nvSpPr>
          <p:cNvPr id="3" name="Content Placeholder 2">
            <a:extLst>
              <a:ext uri="{FF2B5EF4-FFF2-40B4-BE49-F238E27FC236}">
                <a16:creationId xmlns:a16="http://schemas.microsoft.com/office/drawing/2014/main" id="{1F056D07-2CD8-47E6-A1E5-99C13E12CAA0}"/>
              </a:ext>
            </a:extLst>
          </p:cNvPr>
          <p:cNvSpPr>
            <a:spLocks noGrp="1"/>
          </p:cNvSpPr>
          <p:nvPr>
            <p:ph sz="quarter" idx="11"/>
          </p:nvPr>
        </p:nvSpPr>
        <p:spPr/>
        <p:txBody>
          <a:bodyPr>
            <a:normAutofit/>
          </a:bodyPr>
          <a:lstStyle/>
          <a:p>
            <a:r>
              <a:rPr lang="en-US" sz="2400" dirty="0"/>
              <a:t>A “Super User” of NCI’s clinical trials search form and NCI web content</a:t>
            </a:r>
          </a:p>
          <a:p>
            <a:endParaRPr lang="en-US" sz="2400" dirty="0"/>
          </a:p>
          <a:p>
            <a:r>
              <a:rPr lang="en-US" sz="2400" dirty="0"/>
              <a:t>Proactively mentions clinical trials as a possible treatment option</a:t>
            </a:r>
          </a:p>
          <a:p>
            <a:endParaRPr lang="en-US" sz="2400" dirty="0"/>
          </a:p>
          <a:p>
            <a:r>
              <a:rPr lang="en-US" sz="2400" dirty="0"/>
              <a:t>Conducts tailored searches that are sent to the client to share with their health care provider </a:t>
            </a:r>
          </a:p>
          <a:p>
            <a:pPr marL="0" indent="0">
              <a:buNone/>
            </a:pPr>
            <a:endParaRPr lang="en-US" sz="2400" dirty="0"/>
          </a:p>
          <a:p>
            <a:r>
              <a:rPr lang="en-US" sz="2400" dirty="0"/>
              <a:t>Participating in the NCI Finding Cancer Trials Collaborative</a:t>
            </a:r>
          </a:p>
          <a:p>
            <a:endParaRPr lang="en-US" sz="2400" dirty="0"/>
          </a:p>
          <a:p>
            <a:endParaRPr lang="en-US" sz="2400" dirty="0"/>
          </a:p>
          <a:p>
            <a:pPr lvl="1"/>
            <a:endParaRPr lang="en-US" sz="2000" dirty="0"/>
          </a:p>
          <a:p>
            <a:endParaRPr lang="en-US" sz="2400" dirty="0"/>
          </a:p>
        </p:txBody>
      </p:sp>
      <p:pic>
        <p:nvPicPr>
          <p:cNvPr id="4" name="Picture 3">
            <a:extLst>
              <a:ext uri="{FF2B5EF4-FFF2-40B4-BE49-F238E27FC236}">
                <a16:creationId xmlns:a16="http://schemas.microsoft.com/office/drawing/2014/main" id="{CCA83F35-533B-49AC-9681-FABFA36CA555}"/>
              </a:ext>
            </a:extLst>
          </p:cNvPr>
          <p:cNvPicPr>
            <a:picLocks noChangeAspect="1"/>
          </p:cNvPicPr>
          <p:nvPr/>
        </p:nvPicPr>
        <p:blipFill>
          <a:blip r:embed="rId3"/>
          <a:stretch>
            <a:fillRect/>
          </a:stretch>
        </p:blipFill>
        <p:spPr>
          <a:xfrm>
            <a:off x="198583" y="6350466"/>
            <a:ext cx="3305175" cy="457200"/>
          </a:xfrm>
          <a:prstGeom prst="rect">
            <a:avLst/>
          </a:prstGeom>
        </p:spPr>
      </p:pic>
    </p:spTree>
    <p:extLst>
      <p:ext uri="{BB962C8B-B14F-4D97-AF65-F5344CB8AC3E}">
        <p14:creationId xmlns:p14="http://schemas.microsoft.com/office/powerpoint/2010/main" val="1550333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E7D1D-F0C4-472C-99BE-5519BEDD012B}"/>
              </a:ext>
            </a:extLst>
          </p:cNvPr>
          <p:cNvSpPr>
            <a:spLocks noGrp="1"/>
          </p:cNvSpPr>
          <p:nvPr>
            <p:ph type="title"/>
          </p:nvPr>
        </p:nvSpPr>
        <p:spPr/>
        <p:txBody>
          <a:bodyPr anchor="ctr">
            <a:normAutofit fontScale="90000"/>
          </a:bodyPr>
          <a:lstStyle/>
          <a:p>
            <a:r>
              <a:rPr lang="en-US" sz="3200" b="1" dirty="0"/>
              <a:t>NCI’s Finding Cancer Clinical Trials Collaborative</a:t>
            </a:r>
          </a:p>
        </p:txBody>
      </p:sp>
      <p:sp>
        <p:nvSpPr>
          <p:cNvPr id="3" name="Content Placeholder 2">
            <a:extLst>
              <a:ext uri="{FF2B5EF4-FFF2-40B4-BE49-F238E27FC236}">
                <a16:creationId xmlns:a16="http://schemas.microsoft.com/office/drawing/2014/main" id="{442E4910-D8D5-4500-AA98-7A66C3C9BE35}"/>
              </a:ext>
            </a:extLst>
          </p:cNvPr>
          <p:cNvSpPr>
            <a:spLocks noGrp="1"/>
          </p:cNvSpPr>
          <p:nvPr>
            <p:ph sz="quarter" idx="11"/>
          </p:nvPr>
        </p:nvSpPr>
        <p:spPr/>
        <p:txBody>
          <a:bodyPr>
            <a:normAutofit/>
          </a:bodyPr>
          <a:lstStyle/>
          <a:p>
            <a:r>
              <a:rPr lang="en-US" sz="2400" dirty="0"/>
              <a:t>Goal:  Identify ways to make cancer trials easier to find</a:t>
            </a:r>
          </a:p>
          <a:p>
            <a:pPr marL="0" indent="0">
              <a:buNone/>
            </a:pPr>
            <a:endParaRPr lang="en-US" sz="2400" dirty="0"/>
          </a:p>
          <a:p>
            <a:r>
              <a:rPr lang="en-US" sz="2400" dirty="0"/>
              <a:t>Improving strategies for structuring clinic trials eligibility criteria </a:t>
            </a:r>
          </a:p>
          <a:p>
            <a:r>
              <a:rPr lang="en-US" sz="2400" dirty="0"/>
              <a:t>Identifying the better ways to find the most relevant clinical trials </a:t>
            </a:r>
          </a:p>
          <a:p>
            <a:r>
              <a:rPr lang="en-US" sz="2400" dirty="0"/>
              <a:t>NCI is interested in in working with public and private sector efforts to improve trials searching and matching</a:t>
            </a:r>
          </a:p>
          <a:p>
            <a:r>
              <a:rPr lang="en-US" sz="2400" dirty="0"/>
              <a:t>NCI is seeking information on automated clinical trials matching applications and implementation models </a:t>
            </a:r>
          </a:p>
        </p:txBody>
      </p:sp>
      <p:pic>
        <p:nvPicPr>
          <p:cNvPr id="4" name="Picture 3">
            <a:extLst>
              <a:ext uri="{FF2B5EF4-FFF2-40B4-BE49-F238E27FC236}">
                <a16:creationId xmlns:a16="http://schemas.microsoft.com/office/drawing/2014/main" id="{0F2A9344-C42D-4820-9D1A-C3DC108369B5}"/>
              </a:ext>
            </a:extLst>
          </p:cNvPr>
          <p:cNvPicPr>
            <a:picLocks noChangeAspect="1"/>
          </p:cNvPicPr>
          <p:nvPr/>
        </p:nvPicPr>
        <p:blipFill>
          <a:blip r:embed="rId3"/>
          <a:stretch>
            <a:fillRect/>
          </a:stretch>
        </p:blipFill>
        <p:spPr>
          <a:xfrm>
            <a:off x="198583" y="6350466"/>
            <a:ext cx="3305175" cy="457200"/>
          </a:xfrm>
          <a:prstGeom prst="rect">
            <a:avLst/>
          </a:prstGeom>
        </p:spPr>
      </p:pic>
    </p:spTree>
    <p:extLst>
      <p:ext uri="{BB962C8B-B14F-4D97-AF65-F5344CB8AC3E}">
        <p14:creationId xmlns:p14="http://schemas.microsoft.com/office/powerpoint/2010/main" val="2584101717"/>
      </p:ext>
    </p:extLst>
  </p:cSld>
  <p:clrMapOvr>
    <a:masterClrMapping/>
  </p:clrMapOvr>
</p:sld>
</file>

<file path=ppt/theme/theme1.xml><?xml version="1.0" encoding="utf-8"?>
<a:theme xmlns:a="http://schemas.openxmlformats.org/drawingml/2006/main" name="NCI PPT Template 4x3 BLUE">
  <a:themeElements>
    <a:clrScheme name="NCI Colors Theme">
      <a:dk1>
        <a:srgbClr val="606060"/>
      </a:dk1>
      <a:lt1>
        <a:srgbClr val="FFFFFF"/>
      </a:lt1>
      <a:dk2>
        <a:srgbClr val="BB0E3D"/>
      </a:dk2>
      <a:lt2>
        <a:srgbClr val="FFFFFF"/>
      </a:lt2>
      <a:accent1>
        <a:srgbClr val="BB0E3D"/>
      </a:accent1>
      <a:accent2>
        <a:srgbClr val="606060"/>
      </a:accent2>
      <a:accent3>
        <a:srgbClr val="123E57"/>
      </a:accent3>
      <a:accent4>
        <a:srgbClr val="2A71A5"/>
      </a:accent4>
      <a:accent5>
        <a:srgbClr val="178DA9"/>
      </a:accent5>
      <a:accent6>
        <a:srgbClr val="009999"/>
      </a:accent6>
      <a:hlink>
        <a:srgbClr val="3F54C9"/>
      </a:hlink>
      <a:folHlink>
        <a:srgbClr val="60606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CV 4">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TotalTime>
  <Words>619</Words>
  <Application>Microsoft Office PowerPoint</Application>
  <PresentationFormat>Widescreen</PresentationFormat>
  <Paragraphs>81</Paragraphs>
  <Slides>6</Slides>
  <Notes>5</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6</vt:i4>
      </vt:variant>
    </vt:vector>
  </HeadingPairs>
  <TitlesOfParts>
    <vt:vector size="19" baseType="lpstr">
      <vt:lpstr>ＭＳ Ｐゴシック</vt:lpstr>
      <vt:lpstr>Arial</vt:lpstr>
      <vt:lpstr>Calibri</vt:lpstr>
      <vt:lpstr>Foco CC</vt:lpstr>
      <vt:lpstr>Foco CC Black</vt:lpstr>
      <vt:lpstr>Sapient Centro Slab</vt:lpstr>
      <vt:lpstr>SapientCentroSlab-Light</vt:lpstr>
      <vt:lpstr>SapientSansBold</vt:lpstr>
      <vt:lpstr>SapientSansRegular</vt:lpstr>
      <vt:lpstr>Wingdings</vt:lpstr>
      <vt:lpstr>NCI PPT Template 4x3 BLUE</vt:lpstr>
      <vt:lpstr>1_CCV 4</vt:lpstr>
      <vt:lpstr>1_Custom Design</vt:lpstr>
      <vt:lpstr>Showcasing the Cancer Information Service – National Cancer Institute</vt:lpstr>
      <vt:lpstr>U. S. National Cancer Institute</vt:lpstr>
      <vt:lpstr>NCI’s Contact Center Access Channels</vt:lpstr>
      <vt:lpstr>NCI’s Contact Center Inquiries </vt:lpstr>
      <vt:lpstr>NCI Contact Center and Clinical Trials </vt:lpstr>
      <vt:lpstr>NCI’s Finding Cancer Clinical Trials Collaborative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Christie Allan</dc:creator>
  <cp:lastModifiedBy>Kevin Babb</cp:lastModifiedBy>
  <cp:revision>4</cp:revision>
  <dcterms:created xsi:type="dcterms:W3CDTF">2018-09-07T05:53:07Z</dcterms:created>
  <dcterms:modified xsi:type="dcterms:W3CDTF">2018-10-19T18:35:26Z</dcterms:modified>
</cp:coreProperties>
</file>