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93" r:id="rId2"/>
    <p:sldMasterId id="2147483697" r:id="rId3"/>
    <p:sldMasterId id="2147483715" r:id="rId4"/>
  </p:sldMasterIdLst>
  <p:notesMasterIdLst>
    <p:notesMasterId r:id="rId12"/>
  </p:notesMasterIdLst>
  <p:sldIdLst>
    <p:sldId id="273" r:id="rId5"/>
    <p:sldId id="267" r:id="rId6"/>
    <p:sldId id="268" r:id="rId7"/>
    <p:sldId id="269" r:id="rId8"/>
    <p:sldId id="270" r:id="rId9"/>
    <p:sldId id="271" r:id="rId10"/>
    <p:sldId id="2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E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8238" autoAdjust="0"/>
  </p:normalViewPr>
  <p:slideViewPr>
    <p:cSldViewPr snapToGrid="0">
      <p:cViewPr varScale="1">
        <p:scale>
          <a:sx n="60" d="100"/>
          <a:sy n="60" d="100"/>
        </p:scale>
        <p:origin x="1507"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0BBCD2-EE8C-4C20-BB96-E009FB0478FE}" type="datetimeFigureOut">
              <a:rPr lang="en-AU" smtClean="0"/>
              <a:t>19/10/2018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A6095F-0E75-4C7A-B094-47ED446E5947}" type="slidenum">
              <a:rPr lang="en-AU" smtClean="0"/>
              <a:t>‹#›</a:t>
            </a:fld>
            <a:endParaRPr lang="en-AU"/>
          </a:p>
        </p:txBody>
      </p:sp>
    </p:spTree>
    <p:extLst>
      <p:ext uri="{BB962C8B-B14F-4D97-AF65-F5344CB8AC3E}">
        <p14:creationId xmlns:p14="http://schemas.microsoft.com/office/powerpoint/2010/main" val="1431457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ue Title Slide">
    <p:bg>
      <p:bgPr>
        <a:solidFill>
          <a:schemeClr val="accent4"/>
        </a:solidFill>
        <a:effectLst/>
      </p:bgPr>
    </p:bg>
    <p:spTree>
      <p:nvGrpSpPr>
        <p:cNvPr id="1" name=""/>
        <p:cNvGrpSpPr/>
        <p:nvPr/>
      </p:nvGrpSpPr>
      <p:grpSpPr>
        <a:xfrm>
          <a:off x="0" y="0"/>
          <a:ext cx="0" cy="0"/>
          <a:chOff x="0" y="0"/>
          <a:chExt cx="0" cy="0"/>
        </a:xfrm>
      </p:grpSpPr>
      <p:sp>
        <p:nvSpPr>
          <p:cNvPr id="7" name="Pentagon 6"/>
          <p:cNvSpPr/>
          <p:nvPr userDrawn="1"/>
        </p:nvSpPr>
        <p:spPr>
          <a:xfrm>
            <a:off x="1557867" y="0"/>
            <a:ext cx="3826933" cy="6858000"/>
          </a:xfrm>
          <a:prstGeom prst="homePlate">
            <a:avLst>
              <a:gd name="adj" fmla="val 47787"/>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Pentagon 19"/>
          <p:cNvSpPr/>
          <p:nvPr userDrawn="1"/>
        </p:nvSpPr>
        <p:spPr>
          <a:xfrm>
            <a:off x="0" y="0"/>
            <a:ext cx="3826933" cy="6858000"/>
          </a:xfrm>
          <a:prstGeom prst="homePlate">
            <a:avLst>
              <a:gd name="adj" fmla="val 47787"/>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Rectangle 18"/>
          <p:cNvSpPr/>
          <p:nvPr userDrawn="1"/>
        </p:nvSpPr>
        <p:spPr>
          <a:xfrm flipV="1">
            <a:off x="0" y="5029200"/>
            <a:ext cx="12192000" cy="18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1"/>
          <p:cNvSpPr>
            <a:spLocks noGrp="1"/>
          </p:cNvSpPr>
          <p:nvPr>
            <p:ph type="ctrTitle" hasCustomPrompt="1"/>
          </p:nvPr>
        </p:nvSpPr>
        <p:spPr>
          <a:xfrm>
            <a:off x="914400" y="1645920"/>
            <a:ext cx="10363200" cy="1827842"/>
          </a:xfrm>
        </p:spPr>
        <p:txBody>
          <a:bodyPr lIns="0" tIns="0" rIns="0" bIns="0" anchor="b">
            <a:noAutofit/>
          </a:bodyPr>
          <a:lstStyle>
            <a:lvl1pPr algn="r">
              <a:defRPr sz="3600" b="0" i="0">
                <a:solidFill>
                  <a:srgbClr val="FFFFFF"/>
                </a:solidFill>
                <a:latin typeface="Arial"/>
                <a:cs typeface="Arial"/>
              </a:defRPr>
            </a:lvl1pPr>
          </a:lstStyle>
          <a:p>
            <a:r>
              <a:rPr lang="en-US" dirty="0"/>
              <a:t>Title of the presentation</a:t>
            </a:r>
          </a:p>
        </p:txBody>
      </p:sp>
      <p:sp>
        <p:nvSpPr>
          <p:cNvPr id="11" name="Subtitle 2"/>
          <p:cNvSpPr>
            <a:spLocks noGrp="1"/>
          </p:cNvSpPr>
          <p:nvPr>
            <p:ph type="subTitle" idx="1" hasCustomPrompt="1"/>
          </p:nvPr>
        </p:nvSpPr>
        <p:spPr>
          <a:xfrm>
            <a:off x="914400" y="3566160"/>
            <a:ext cx="10363200" cy="686376"/>
          </a:xfrm>
        </p:spPr>
        <p:txBody>
          <a:bodyPr lIns="0" tIns="0" rIns="0" bIns="0" anchor="t">
            <a:noAutofit/>
          </a:bodyPr>
          <a:lstStyle>
            <a:lvl1pPr marL="0" indent="0" algn="r">
              <a:buNone/>
              <a:defRPr sz="1800" b="0" i="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 </a:t>
            </a:r>
          </a:p>
        </p:txBody>
      </p:sp>
      <p:pic>
        <p:nvPicPr>
          <p:cNvPr id="12" name="Picture 11" descr="NCI-Logo-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710326"/>
            <a:ext cx="6632448" cy="474575"/>
          </a:xfrm>
          <a:prstGeom prst="rect">
            <a:avLst/>
          </a:prstGeom>
        </p:spPr>
      </p:pic>
      <p:sp>
        <p:nvSpPr>
          <p:cNvPr id="9" name="Date Placeholder 3"/>
          <p:cNvSpPr>
            <a:spLocks noGrp="1"/>
          </p:cNvSpPr>
          <p:nvPr>
            <p:ph type="dt" sz="half" idx="2"/>
          </p:nvPr>
        </p:nvSpPr>
        <p:spPr>
          <a:xfrm>
            <a:off x="8534400" y="5727700"/>
            <a:ext cx="3048000" cy="457200"/>
          </a:xfrm>
          <a:prstGeom prst="rect">
            <a:avLst/>
          </a:prstGeom>
        </p:spPr>
        <p:txBody>
          <a:bodyPr vert="horz" lIns="0" tIns="0" rIns="0" bIns="0" rtlCol="0" anchor="ctr"/>
          <a:lstStyle>
            <a:lvl1pPr algn="r" fontAlgn="auto">
              <a:spcBef>
                <a:spcPts val="0"/>
              </a:spcBef>
              <a:spcAft>
                <a:spcPts val="0"/>
              </a:spcAft>
              <a:defRPr lang="en-US" sz="1600" smtClean="0"/>
            </a:lvl1pPr>
          </a:lstStyle>
          <a:p>
            <a:pPr>
              <a:defRPr/>
            </a:pPr>
            <a:r>
              <a:rPr lang="en-US" dirty="0"/>
              <a:t>INSERT DATE</a:t>
            </a:r>
          </a:p>
        </p:txBody>
      </p:sp>
    </p:spTree>
    <p:extLst>
      <p:ext uri="{BB962C8B-B14F-4D97-AF65-F5344CB8AC3E}">
        <p14:creationId xmlns:p14="http://schemas.microsoft.com/office/powerpoint/2010/main" val="148795185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umn Right — Footer">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pic>
        <p:nvPicPr>
          <p:cNvPr id="9" name="Picture 8"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579290"/>
            <a:ext cx="2555851" cy="182880"/>
          </a:xfrm>
          <a:prstGeom prst="rect">
            <a:avLst/>
          </a:prstGeom>
        </p:spPr>
      </p:pic>
      <p:sp>
        <p:nvSpPr>
          <p:cNvPr id="14"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6" name="Content Placeholder 2"/>
          <p:cNvSpPr>
            <a:spLocks noGrp="1"/>
          </p:cNvSpPr>
          <p:nvPr>
            <p:ph sz="quarter" idx="11"/>
          </p:nvPr>
        </p:nvSpPr>
        <p:spPr>
          <a:xfrm>
            <a:off x="6051635" y="1426633"/>
            <a:ext cx="549418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quarter" idx="12"/>
          </p:nvPr>
        </p:nvSpPr>
        <p:spPr>
          <a:xfrm>
            <a:off x="658369"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2924970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umn Right — No Footer">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5" name="Content Placeholder 2"/>
          <p:cNvSpPr>
            <a:spLocks noGrp="1"/>
          </p:cNvSpPr>
          <p:nvPr>
            <p:ph sz="quarter" idx="11"/>
          </p:nvPr>
        </p:nvSpPr>
        <p:spPr>
          <a:xfrm>
            <a:off x="6051635" y="1426633"/>
            <a:ext cx="549418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2"/>
          </p:nvPr>
        </p:nvSpPr>
        <p:spPr>
          <a:xfrm>
            <a:off x="658369"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2149704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Graphic — Footer">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pic>
        <p:nvPicPr>
          <p:cNvPr id="8" name="Picture 7"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579290"/>
            <a:ext cx="2555851" cy="182880"/>
          </a:xfrm>
          <a:prstGeom prst="rect">
            <a:avLst/>
          </a:prstGeom>
        </p:spPr>
      </p:pic>
      <p:sp>
        <p:nvSpPr>
          <p:cNvPr id="10"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Tree>
    <p:extLst>
      <p:ext uri="{BB962C8B-B14F-4D97-AF65-F5344CB8AC3E}">
        <p14:creationId xmlns:p14="http://schemas.microsoft.com/office/powerpoint/2010/main" val="1427519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 Graphic — No Footer">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0"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Tree>
    <p:extLst>
      <p:ext uri="{BB962C8B-B14F-4D97-AF65-F5344CB8AC3E}">
        <p14:creationId xmlns:p14="http://schemas.microsoft.com/office/powerpoint/2010/main" val="3578034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Footer">
    <p:bg>
      <p:bgPr>
        <a:solidFill>
          <a:schemeClr val="bg1"/>
        </a:solidFill>
        <a:effectLst/>
      </p:bgPr>
    </p:bg>
    <p:spTree>
      <p:nvGrpSpPr>
        <p:cNvPr id="1" name=""/>
        <p:cNvGrpSpPr/>
        <p:nvPr/>
      </p:nvGrpSpPr>
      <p:grpSpPr>
        <a:xfrm>
          <a:off x="0" y="0"/>
          <a:ext cx="0" cy="0"/>
          <a:chOff x="0" y="0"/>
          <a:chExt cx="0" cy="0"/>
        </a:xfrm>
      </p:grpSpPr>
      <p:sp>
        <p:nvSpPr>
          <p:cNvPr id="7"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2" name="Picture 11"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579290"/>
            <a:ext cx="2555851" cy="182880"/>
          </a:xfrm>
          <a:prstGeom prst="rect">
            <a:avLst/>
          </a:prstGeom>
        </p:spPr>
      </p:pic>
    </p:spTree>
    <p:extLst>
      <p:ext uri="{BB962C8B-B14F-4D97-AF65-F5344CB8AC3E}">
        <p14:creationId xmlns:p14="http://schemas.microsoft.com/office/powerpoint/2010/main" val="1680015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No Footer">
    <p:bg>
      <p:bgPr>
        <a:solidFill>
          <a:schemeClr val="bg1"/>
        </a:solidFill>
        <a:effectLst/>
      </p:bgPr>
    </p:bg>
    <p:spTree>
      <p:nvGrpSpPr>
        <p:cNvPr id="1" name=""/>
        <p:cNvGrpSpPr/>
        <p:nvPr/>
      </p:nvGrpSpPr>
      <p:grpSpPr>
        <a:xfrm>
          <a:off x="0" y="0"/>
          <a:ext cx="0" cy="0"/>
          <a:chOff x="0" y="0"/>
          <a:chExt cx="0" cy="0"/>
        </a:xfrm>
      </p:grpSpPr>
      <p:sp>
        <p:nvSpPr>
          <p:cNvPr id="3"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Tree>
    <p:extLst>
      <p:ext uri="{BB962C8B-B14F-4D97-AF65-F5344CB8AC3E}">
        <p14:creationId xmlns:p14="http://schemas.microsoft.com/office/powerpoint/2010/main" val="2772155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Blue">
    <p:bg>
      <p:bgPr>
        <a:solidFill>
          <a:schemeClr val="accent4"/>
        </a:solidFill>
        <a:effectLst/>
      </p:bgPr>
    </p:bg>
    <p:spTree>
      <p:nvGrpSpPr>
        <p:cNvPr id="1" name=""/>
        <p:cNvGrpSpPr/>
        <p:nvPr/>
      </p:nvGrpSpPr>
      <p:grpSpPr>
        <a:xfrm>
          <a:off x="0" y="0"/>
          <a:ext cx="0" cy="0"/>
          <a:chOff x="0" y="0"/>
          <a:chExt cx="0" cy="0"/>
        </a:xfrm>
      </p:grpSpPr>
      <p:sp>
        <p:nvSpPr>
          <p:cNvPr id="7" name="Pentagon 6"/>
          <p:cNvSpPr/>
          <p:nvPr userDrawn="1"/>
        </p:nvSpPr>
        <p:spPr>
          <a:xfrm>
            <a:off x="0" y="0"/>
            <a:ext cx="11277597" cy="6858000"/>
          </a:xfrm>
          <a:prstGeom prst="homePlate">
            <a:avLst>
              <a:gd name="adj" fmla="val 20935"/>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Pentagon 8"/>
          <p:cNvSpPr/>
          <p:nvPr userDrawn="1"/>
        </p:nvSpPr>
        <p:spPr>
          <a:xfrm>
            <a:off x="0" y="0"/>
            <a:ext cx="9719731" cy="6858000"/>
          </a:xfrm>
          <a:prstGeom prst="homePlate">
            <a:avLst>
              <a:gd name="adj" fmla="val 20935"/>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2" name="Group 1"/>
          <p:cNvGrpSpPr>
            <a:grpSpLocks noChangeAspect="1"/>
          </p:cNvGrpSpPr>
          <p:nvPr userDrawn="1"/>
        </p:nvGrpSpPr>
        <p:grpSpPr>
          <a:xfrm>
            <a:off x="3425319" y="2915920"/>
            <a:ext cx="5403724" cy="1007110"/>
            <a:chOff x="1524000" y="2654300"/>
            <a:chExt cx="6235066" cy="1549400"/>
          </a:xfrm>
        </p:grpSpPr>
        <p:pic>
          <p:nvPicPr>
            <p:cNvPr id="4" name="Picture 3" descr="NCI-Logo-Sta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5201" y="2844800"/>
              <a:ext cx="4253865" cy="1162050"/>
            </a:xfrm>
            <a:prstGeom prst="rect">
              <a:avLst/>
            </a:prstGeom>
          </p:spPr>
        </p:pic>
        <p:pic>
          <p:nvPicPr>
            <p:cNvPr id="5" name="Picture 4" descr="4_hhs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0" y="2654300"/>
              <a:ext cx="1549400" cy="1549400"/>
            </a:xfrm>
            <a:prstGeom prst="rect">
              <a:avLst/>
            </a:prstGeom>
          </p:spPr>
        </p:pic>
      </p:grpSp>
      <p:sp>
        <p:nvSpPr>
          <p:cNvPr id="6" name="TextBox 13"/>
          <p:cNvSpPr txBox="1">
            <a:spLocks noChangeArrowheads="1"/>
          </p:cNvSpPr>
          <p:nvPr userDrawn="1"/>
        </p:nvSpPr>
        <p:spPr bwMode="auto">
          <a:xfrm>
            <a:off x="3215254" y="6083300"/>
            <a:ext cx="58101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1800" b="1" dirty="0" err="1">
                <a:solidFill>
                  <a:schemeClr val="bg1"/>
                </a:solidFill>
                <a:latin typeface="Arial" charset="0"/>
              </a:rPr>
              <a:t>www.cancer.gov</a:t>
            </a:r>
            <a:r>
              <a:rPr lang="en-US" sz="1800" b="1" dirty="0">
                <a:solidFill>
                  <a:schemeClr val="bg1"/>
                </a:solidFill>
                <a:latin typeface="Arial" charset="0"/>
              </a:rPr>
              <a:t>                 </a:t>
            </a:r>
            <a:r>
              <a:rPr lang="en-US" sz="1800" b="1" dirty="0" err="1">
                <a:solidFill>
                  <a:schemeClr val="bg1"/>
                </a:solidFill>
                <a:latin typeface="Arial" charset="0"/>
              </a:rPr>
              <a:t>www.cancer.gov</a:t>
            </a:r>
            <a:r>
              <a:rPr lang="en-US" sz="1800" b="1" dirty="0">
                <a:solidFill>
                  <a:schemeClr val="bg1"/>
                </a:solidFill>
                <a:latin typeface="Arial" charset="0"/>
              </a:rPr>
              <a:t>/</a:t>
            </a:r>
            <a:r>
              <a:rPr lang="en-US" sz="1800" b="1" dirty="0" err="1">
                <a:solidFill>
                  <a:schemeClr val="bg1"/>
                </a:solidFill>
                <a:latin typeface="Arial" charset="0"/>
              </a:rPr>
              <a:t>espanol</a:t>
            </a:r>
            <a:endParaRPr lang="en-US" sz="1800" b="1" dirty="0">
              <a:solidFill>
                <a:schemeClr val="bg1"/>
              </a:solidFill>
              <a:latin typeface="Arial" charset="0"/>
            </a:endParaRPr>
          </a:p>
        </p:txBody>
      </p:sp>
    </p:spTree>
    <p:extLst>
      <p:ext uri="{BB962C8B-B14F-4D97-AF65-F5344CB8AC3E}">
        <p14:creationId xmlns:p14="http://schemas.microsoft.com/office/powerpoint/2010/main" val="267690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itle 12">
            <a:extLst>
              <a:ext uri="{FF2B5EF4-FFF2-40B4-BE49-F238E27FC236}">
                <a16:creationId xmlns:a16="http://schemas.microsoft.com/office/drawing/2014/main" id="{F2E16906-A2E9-7540-AC28-F9EE7F8757EE}"/>
              </a:ext>
            </a:extLst>
          </p:cNvPr>
          <p:cNvSpPr>
            <a:spLocks noGrp="1"/>
          </p:cNvSpPr>
          <p:nvPr>
            <p:ph type="title" hasCustomPrompt="1"/>
          </p:nvPr>
        </p:nvSpPr>
        <p:spPr>
          <a:xfrm>
            <a:off x="1631579" y="2607708"/>
            <a:ext cx="8928847" cy="1325563"/>
          </a:xfrm>
          <a:prstGeom prst="rect">
            <a:avLst/>
          </a:prstGeom>
        </p:spPr>
        <p:txBody>
          <a:bodyPr/>
          <a:lstStyle>
            <a:lvl1pPr algn="ctr">
              <a:defRPr sz="4000" b="1" i="0">
                <a:solidFill>
                  <a:schemeClr val="bg1"/>
                </a:solidFill>
                <a:latin typeface="Foco CC Black" panose="020B0504050202020203" pitchFamily="34" charset="0"/>
                <a:cs typeface="Foco CC Black" panose="020B0504050202020203" pitchFamily="34" charset="0"/>
              </a:defRPr>
            </a:lvl1pPr>
          </a:lstStyle>
          <a:p>
            <a:r>
              <a:rPr lang="en-US" dirty="0"/>
              <a:t>Hello, </a:t>
            </a:r>
            <a:r>
              <a:rPr lang="en-US" baseline="0" dirty="0"/>
              <a:t>this is the latest </a:t>
            </a:r>
            <a:br>
              <a:rPr lang="en-US" baseline="0" dirty="0"/>
            </a:br>
            <a:r>
              <a:rPr lang="en-US" baseline="0" dirty="0"/>
              <a:t>PowerPoint Presentation</a:t>
            </a:r>
            <a:r>
              <a:rPr lang="en-US" dirty="0">
                <a:solidFill>
                  <a:srgbClr val="FFD200"/>
                </a:solidFill>
              </a:rPr>
              <a:t>.</a:t>
            </a:r>
          </a:p>
        </p:txBody>
      </p:sp>
      <p:sp>
        <p:nvSpPr>
          <p:cNvPr id="8" name="Subtitle 2">
            <a:extLst>
              <a:ext uri="{FF2B5EF4-FFF2-40B4-BE49-F238E27FC236}">
                <a16:creationId xmlns:a16="http://schemas.microsoft.com/office/drawing/2014/main" id="{F6C38C06-9793-C541-B501-C7E0CE76D749}"/>
              </a:ext>
            </a:extLst>
          </p:cNvPr>
          <p:cNvSpPr>
            <a:spLocks noGrp="1"/>
          </p:cNvSpPr>
          <p:nvPr>
            <p:ph type="subTitle" idx="1" hasCustomPrompt="1"/>
          </p:nvPr>
        </p:nvSpPr>
        <p:spPr>
          <a:xfrm>
            <a:off x="2707344" y="3943208"/>
            <a:ext cx="6633881" cy="945027"/>
          </a:xfrm>
          <a:prstGeom prst="rect">
            <a:avLst/>
          </a:prstGeom>
        </p:spPr>
        <p:txBody>
          <a:bodyPr/>
          <a:lstStyle>
            <a:lvl1pPr marL="0" indent="0" algn="ctr">
              <a:lnSpc>
                <a:spcPct val="100000"/>
              </a:lnSpc>
              <a:spcBef>
                <a:spcPts val="50"/>
              </a:spcBef>
              <a:buNone/>
              <a:defRPr sz="2000" b="1" i="0">
                <a:solidFill>
                  <a:schemeClr val="bg1"/>
                </a:solidFill>
                <a:latin typeface="Foco CC" panose="020B0504050202020203" pitchFamily="34" charset="0"/>
                <a:cs typeface="Foco CC" panose="020B0504050202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presentation description space.</a:t>
            </a:r>
          </a:p>
        </p:txBody>
      </p:sp>
      <p:sp>
        <p:nvSpPr>
          <p:cNvPr id="4" name="Footer Placeholder 8">
            <a:extLst>
              <a:ext uri="{FF2B5EF4-FFF2-40B4-BE49-F238E27FC236}">
                <a16:creationId xmlns:a16="http://schemas.microsoft.com/office/drawing/2014/main" id="{31F875FC-D3EB-1D47-8D44-B23C0531F724}"/>
              </a:ext>
            </a:extLst>
          </p:cNvPr>
          <p:cNvSpPr txBox="1">
            <a:spLocks/>
          </p:cNvSpPr>
          <p:nvPr/>
        </p:nvSpPr>
        <p:spPr>
          <a:xfrm>
            <a:off x="636495" y="6311902"/>
            <a:ext cx="10919012"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chemeClr val="bg2">
                    <a:lumMod val="75000"/>
                  </a:schemeClr>
                </a:solidFill>
                <a:latin typeface="Foco CC" panose="020B0504050202020203" pitchFamily="34" charset="0"/>
                <a:ea typeface="+mn-ea"/>
                <a:cs typeface="Foco CC" panose="020B0504050202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 Cancer Council   |    Day Month Year   |  </a:t>
            </a:r>
            <a:r>
              <a:rPr lang="en-US" sz="1200" dirty="0" err="1"/>
              <a:t>cancercouncil.com.au</a:t>
            </a:r>
            <a:endParaRPr lang="en-US" sz="1200" dirty="0"/>
          </a:p>
        </p:txBody>
      </p:sp>
    </p:spTree>
    <p:extLst>
      <p:ext uri="{BB962C8B-B14F-4D97-AF65-F5344CB8AC3E}">
        <p14:creationId xmlns:p14="http://schemas.microsoft.com/office/powerpoint/2010/main" val="743197751"/>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8B4353A1-FA62-0347-9F4C-7D8244CE6B43}"/>
              </a:ext>
            </a:extLst>
          </p:cNvPr>
          <p:cNvSpPr>
            <a:spLocks noGrp="1"/>
          </p:cNvSpPr>
          <p:nvPr>
            <p:ph type="title" hasCustomPrompt="1"/>
          </p:nvPr>
        </p:nvSpPr>
        <p:spPr>
          <a:xfrm>
            <a:off x="1882588" y="3164722"/>
            <a:ext cx="8426824" cy="528556"/>
          </a:xfrm>
          <a:prstGeom prst="rect">
            <a:avLst/>
          </a:prstGeom>
        </p:spPr>
        <p:txBody>
          <a:bodyPr/>
          <a:lstStyle>
            <a:lvl1pPr algn="ctr">
              <a:defRPr sz="4000" b="1" i="0">
                <a:solidFill>
                  <a:schemeClr val="bg1"/>
                </a:solidFill>
                <a:latin typeface="Foco CC Black" panose="020B0504050202020203" pitchFamily="34" charset="0"/>
                <a:cs typeface="Foco CC Black" panose="020B0504050202020203" pitchFamily="34" charset="0"/>
              </a:defRPr>
            </a:lvl1pPr>
          </a:lstStyle>
          <a:p>
            <a:r>
              <a:rPr lang="en-US" dirty="0"/>
              <a:t>Thank you</a:t>
            </a:r>
            <a:r>
              <a:rPr lang="en-US" dirty="0">
                <a:solidFill>
                  <a:srgbClr val="FFD200"/>
                </a:solidFill>
              </a:rPr>
              <a:t>.</a:t>
            </a:r>
          </a:p>
        </p:txBody>
      </p:sp>
      <p:sp>
        <p:nvSpPr>
          <p:cNvPr id="3" name="Footer Placeholder 8">
            <a:extLst>
              <a:ext uri="{FF2B5EF4-FFF2-40B4-BE49-F238E27FC236}">
                <a16:creationId xmlns:a16="http://schemas.microsoft.com/office/drawing/2014/main" id="{31F875FC-D3EB-1D47-8D44-B23C0531F724}"/>
              </a:ext>
            </a:extLst>
          </p:cNvPr>
          <p:cNvSpPr txBox="1">
            <a:spLocks/>
          </p:cNvSpPr>
          <p:nvPr/>
        </p:nvSpPr>
        <p:spPr>
          <a:xfrm>
            <a:off x="636495" y="6311902"/>
            <a:ext cx="10919012"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chemeClr val="bg2">
                    <a:lumMod val="75000"/>
                  </a:schemeClr>
                </a:solidFill>
                <a:latin typeface="Foco CC" panose="020B0504050202020203" pitchFamily="34" charset="0"/>
                <a:ea typeface="+mn-ea"/>
                <a:cs typeface="Foco CC" panose="020B0504050202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 Cancer Council   |    Day Month Year   |  </a:t>
            </a:r>
            <a:r>
              <a:rPr lang="en-US" sz="1200" dirty="0" err="1"/>
              <a:t>cancercouncil.com.au</a:t>
            </a:r>
            <a:endParaRPr lang="en-US" sz="1200" dirty="0"/>
          </a:p>
        </p:txBody>
      </p:sp>
    </p:spTree>
    <p:extLst>
      <p:ext uri="{BB962C8B-B14F-4D97-AF65-F5344CB8AC3E}">
        <p14:creationId xmlns:p14="http://schemas.microsoft.com/office/powerpoint/2010/main" val="1333750176"/>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26">
            <a:extLst>
              <a:ext uri="{FF2B5EF4-FFF2-40B4-BE49-F238E27FC236}">
                <a16:creationId xmlns:a16="http://schemas.microsoft.com/office/drawing/2014/main" id="{33C4DF56-90DC-FC46-96CB-4E29617DE281}"/>
              </a:ext>
            </a:extLst>
          </p:cNvPr>
          <p:cNvSpPr>
            <a:spLocks noGrp="1"/>
          </p:cNvSpPr>
          <p:nvPr>
            <p:ph type="title" hasCustomPrompt="1"/>
          </p:nvPr>
        </p:nvSpPr>
        <p:spPr>
          <a:xfrm>
            <a:off x="460588" y="365127"/>
            <a:ext cx="11229389" cy="1325563"/>
          </a:xfrm>
          <a:prstGeom prst="rect">
            <a:avLst/>
          </a:prstGeom>
        </p:spPr>
        <p:txBody>
          <a:bodyPr/>
          <a:lstStyle>
            <a:lvl1pPr marL="0" indent="0">
              <a:tabLst>
                <a:tab pos="4124325" algn="l"/>
              </a:tabLst>
              <a:defRPr b="1" i="0">
                <a:solidFill>
                  <a:srgbClr val="0F1E64"/>
                </a:solidFill>
                <a:latin typeface="Foco CC Black" panose="020B0504050202020203" pitchFamily="34" charset="0"/>
                <a:cs typeface="Foco CC Black" panose="020B0504050202020203" pitchFamily="34" charset="0"/>
              </a:defRPr>
            </a:lvl1pPr>
          </a:lstStyle>
          <a:p>
            <a:r>
              <a:rPr lang="en-US" dirty="0"/>
              <a:t>Click here to edit </a:t>
            </a:r>
            <a:br>
              <a:rPr lang="en-US" dirty="0"/>
            </a:br>
            <a:r>
              <a:rPr lang="en-US" dirty="0"/>
              <a:t>Master title style</a:t>
            </a:r>
            <a:r>
              <a:rPr lang="en-US" dirty="0">
                <a:solidFill>
                  <a:srgbClr val="FFD200"/>
                </a:solidFill>
              </a:rPr>
              <a:t>.</a:t>
            </a:r>
            <a:endParaRPr lang="en-US" dirty="0"/>
          </a:p>
        </p:txBody>
      </p:sp>
      <p:sp>
        <p:nvSpPr>
          <p:cNvPr id="9" name="Text Placeholder 2">
            <a:extLst>
              <a:ext uri="{FF2B5EF4-FFF2-40B4-BE49-F238E27FC236}">
                <a16:creationId xmlns:a16="http://schemas.microsoft.com/office/drawing/2014/main" id="{432FFF5A-503E-F24A-AA1B-01E36A25423E}"/>
              </a:ext>
            </a:extLst>
          </p:cNvPr>
          <p:cNvSpPr>
            <a:spLocks noGrp="1"/>
          </p:cNvSpPr>
          <p:nvPr>
            <p:ph type="body" idx="1"/>
          </p:nvPr>
        </p:nvSpPr>
        <p:spPr>
          <a:xfrm>
            <a:off x="460588" y="1700215"/>
            <a:ext cx="5646416" cy="814387"/>
          </a:xfrm>
          <a:prstGeom prst="rect">
            <a:avLst/>
          </a:prstGeom>
        </p:spPr>
        <p:txBody>
          <a:bodyPr anchor="b"/>
          <a:lstStyle>
            <a:lvl1pPr marL="0" indent="0">
              <a:buNone/>
              <a:defRPr sz="2000" b="1" i="0">
                <a:solidFill>
                  <a:srgbClr val="0F1E64"/>
                </a:solidFill>
                <a:latin typeface="Foco CC" panose="020B0504050202020203" pitchFamily="34" charset="0"/>
                <a:cs typeface="Foco CC" panose="020B0504050202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10" name="Text Placeholder 3">
            <a:extLst>
              <a:ext uri="{FF2B5EF4-FFF2-40B4-BE49-F238E27FC236}">
                <a16:creationId xmlns:a16="http://schemas.microsoft.com/office/drawing/2014/main" id="{E457CD32-D474-E443-929F-A030E5587AB1}"/>
              </a:ext>
            </a:extLst>
          </p:cNvPr>
          <p:cNvSpPr>
            <a:spLocks noGrp="1"/>
          </p:cNvSpPr>
          <p:nvPr>
            <p:ph type="body" sz="half" idx="2"/>
          </p:nvPr>
        </p:nvSpPr>
        <p:spPr>
          <a:xfrm>
            <a:off x="460589" y="2534447"/>
            <a:ext cx="5646416" cy="3404243"/>
          </a:xfrm>
          <a:prstGeom prst="rect">
            <a:avLst/>
          </a:prstGeom>
        </p:spPr>
        <p:txBody>
          <a:bodyPr/>
          <a:lstStyle>
            <a:lvl1pPr marL="0" indent="0">
              <a:buNone/>
              <a:defRPr sz="2000" b="0" i="0">
                <a:solidFill>
                  <a:srgbClr val="0F1E64"/>
                </a:solidFill>
                <a:latin typeface="Foco CC" panose="020B0504050202020203" pitchFamily="34" charset="0"/>
                <a:cs typeface="Foco CC" panose="020B0504050202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AU"/>
              <a:t>Click to edit Master text styles</a:t>
            </a:r>
          </a:p>
        </p:txBody>
      </p:sp>
      <p:sp>
        <p:nvSpPr>
          <p:cNvPr id="13" name="Text Placeholder 2">
            <a:extLst>
              <a:ext uri="{FF2B5EF4-FFF2-40B4-BE49-F238E27FC236}">
                <a16:creationId xmlns:a16="http://schemas.microsoft.com/office/drawing/2014/main" id="{FE79AB40-5DE6-6E4B-8299-3396EC525845}"/>
              </a:ext>
            </a:extLst>
          </p:cNvPr>
          <p:cNvSpPr>
            <a:spLocks noGrp="1"/>
          </p:cNvSpPr>
          <p:nvPr>
            <p:ph type="body" idx="10"/>
          </p:nvPr>
        </p:nvSpPr>
        <p:spPr>
          <a:xfrm>
            <a:off x="6107006" y="1700215"/>
            <a:ext cx="5582972" cy="814387"/>
          </a:xfrm>
          <a:prstGeom prst="rect">
            <a:avLst/>
          </a:prstGeom>
        </p:spPr>
        <p:txBody>
          <a:bodyPr anchor="b"/>
          <a:lstStyle>
            <a:lvl1pPr marL="0" indent="0">
              <a:buNone/>
              <a:defRPr sz="2000" b="1" i="0">
                <a:solidFill>
                  <a:srgbClr val="0F1E64"/>
                </a:solidFill>
                <a:latin typeface="Foco CC" panose="020B0504050202020203" pitchFamily="34" charset="0"/>
                <a:cs typeface="Foco CC" panose="020B0504050202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14" name="Text Placeholder 3">
            <a:extLst>
              <a:ext uri="{FF2B5EF4-FFF2-40B4-BE49-F238E27FC236}">
                <a16:creationId xmlns:a16="http://schemas.microsoft.com/office/drawing/2014/main" id="{A99CD00C-C464-1847-B81E-90A3B2F3A624}"/>
              </a:ext>
            </a:extLst>
          </p:cNvPr>
          <p:cNvSpPr>
            <a:spLocks noGrp="1"/>
          </p:cNvSpPr>
          <p:nvPr>
            <p:ph type="body" sz="half" idx="11"/>
          </p:nvPr>
        </p:nvSpPr>
        <p:spPr>
          <a:xfrm>
            <a:off x="6107006" y="2534447"/>
            <a:ext cx="5582972" cy="3404243"/>
          </a:xfrm>
          <a:prstGeom prst="rect">
            <a:avLst/>
          </a:prstGeom>
        </p:spPr>
        <p:txBody>
          <a:bodyPr/>
          <a:lstStyle>
            <a:lvl1pPr marL="0" indent="0">
              <a:buNone/>
              <a:defRPr sz="2000" b="0" i="0">
                <a:solidFill>
                  <a:srgbClr val="0F1E64"/>
                </a:solidFill>
                <a:latin typeface="Foco CC" panose="020B0504050202020203" pitchFamily="34" charset="0"/>
                <a:cs typeface="Foco CC" panose="020B0504050202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AU"/>
              <a:t>Click to edit Master text styles</a:t>
            </a:r>
          </a:p>
        </p:txBody>
      </p:sp>
      <p:sp>
        <p:nvSpPr>
          <p:cNvPr id="11" name="Slide Number Placeholder 3">
            <a:extLst>
              <a:ext uri="{FF2B5EF4-FFF2-40B4-BE49-F238E27FC236}">
                <a16:creationId xmlns:a16="http://schemas.microsoft.com/office/drawing/2014/main" id="{F5D8378F-120E-1148-8737-3F880513D155}"/>
              </a:ext>
            </a:extLst>
          </p:cNvPr>
          <p:cNvSpPr>
            <a:spLocks noGrp="1"/>
          </p:cNvSpPr>
          <p:nvPr>
            <p:ph type="sldNum" sz="quarter" idx="4"/>
          </p:nvPr>
        </p:nvSpPr>
        <p:spPr>
          <a:xfrm>
            <a:off x="460590" y="6286372"/>
            <a:ext cx="868004" cy="229980"/>
          </a:xfrm>
          <a:prstGeom prst="rect">
            <a:avLst/>
          </a:prstGeom>
        </p:spPr>
        <p:txBody>
          <a:bodyPr/>
          <a:lstStyle>
            <a:lvl1pPr>
              <a:defRPr sz="1400" b="0" i="0">
                <a:solidFill>
                  <a:srgbClr val="0F1E64"/>
                </a:solidFill>
                <a:latin typeface="Foco CC" panose="020B0504050202020203" pitchFamily="34" charset="0"/>
                <a:cs typeface="Foco CC" panose="020B0504050202020203" pitchFamily="34" charset="0"/>
              </a:defRPr>
            </a:lvl1pPr>
          </a:lstStyle>
          <a:p>
            <a:fld id="{9C0E5DBF-150D-DD46-BADC-83CA603DFC4E}" type="slidenum">
              <a:rPr lang="en-US" smtClean="0"/>
              <a:pPr/>
              <a:t>‹#›</a:t>
            </a:fld>
            <a:endParaRPr lang="en-US" dirty="0"/>
          </a:p>
        </p:txBody>
      </p:sp>
      <p:sp>
        <p:nvSpPr>
          <p:cNvPr id="17" name="Footer Placeholder 18">
            <a:extLst>
              <a:ext uri="{FF2B5EF4-FFF2-40B4-BE49-F238E27FC236}">
                <a16:creationId xmlns:a16="http://schemas.microsoft.com/office/drawing/2014/main" id="{5C1B66D4-1106-F145-963A-044CF53A5BC8}"/>
              </a:ext>
            </a:extLst>
          </p:cNvPr>
          <p:cNvSpPr>
            <a:spLocks noGrp="1"/>
          </p:cNvSpPr>
          <p:nvPr>
            <p:ph type="ftr" sz="quarter" idx="3"/>
          </p:nvPr>
        </p:nvSpPr>
        <p:spPr>
          <a:xfrm>
            <a:off x="721803" y="6286372"/>
            <a:ext cx="4987636" cy="229980"/>
          </a:xfrm>
          <a:prstGeom prst="rect">
            <a:avLst/>
          </a:prstGeom>
        </p:spPr>
        <p:txBody>
          <a:bodyPr/>
          <a:lstStyle>
            <a:lvl1pPr algn="l">
              <a:defRPr sz="1400">
                <a:solidFill>
                  <a:srgbClr val="0F1E64"/>
                </a:solidFill>
              </a:defRPr>
            </a:lvl1pPr>
          </a:lstStyle>
          <a:p>
            <a:r>
              <a:rPr lang="en-US" dirty="0"/>
              <a:t>   |   Presentation Name</a:t>
            </a:r>
          </a:p>
        </p:txBody>
      </p:sp>
    </p:spTree>
    <p:extLst>
      <p:ext uri="{BB962C8B-B14F-4D97-AF65-F5344CB8AC3E}">
        <p14:creationId xmlns:p14="http://schemas.microsoft.com/office/powerpoint/2010/main" val="41893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with Sub-Bullet">
    <p:bg>
      <p:bgPr>
        <a:solidFill>
          <a:schemeClr val="bg1"/>
        </a:solidFill>
        <a:effectLst/>
      </p:bgPr>
    </p:bg>
    <p:spTree>
      <p:nvGrpSpPr>
        <p:cNvPr id="1" name=""/>
        <p:cNvGrpSpPr/>
        <p:nvPr/>
      </p:nvGrpSpPr>
      <p:grpSpPr>
        <a:xfrm>
          <a:off x="0" y="0"/>
          <a:ext cx="0" cy="0"/>
          <a:chOff x="0" y="0"/>
          <a:chExt cx="0" cy="0"/>
        </a:xfrm>
      </p:grpSpPr>
      <p:sp>
        <p:nvSpPr>
          <p:cNvPr id="6" name="Pentagon 5"/>
          <p:cNvSpPr/>
          <p:nvPr userDrawn="1"/>
        </p:nvSpPr>
        <p:spPr>
          <a:xfrm>
            <a:off x="1557867" y="0"/>
            <a:ext cx="3826933" cy="6858000"/>
          </a:xfrm>
          <a:prstGeom prst="homePlate">
            <a:avLst>
              <a:gd name="adj" fmla="val 47787"/>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Pentagon 8"/>
          <p:cNvSpPr/>
          <p:nvPr userDrawn="1"/>
        </p:nvSpPr>
        <p:spPr>
          <a:xfrm>
            <a:off x="0" y="0"/>
            <a:ext cx="3826933" cy="6858000"/>
          </a:xfrm>
          <a:prstGeom prst="homePlate">
            <a:avLst>
              <a:gd name="adj" fmla="val 47787"/>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10" name="Text Placeholder 12"/>
          <p:cNvSpPr>
            <a:spLocks noGrp="1"/>
          </p:cNvSpPr>
          <p:nvPr>
            <p:ph type="body" sz="quarter" idx="10" hasCustomPrompt="1"/>
          </p:nvPr>
        </p:nvSpPr>
        <p:spPr>
          <a:xfrm>
            <a:off x="5779008" y="0"/>
            <a:ext cx="5730240" cy="6858000"/>
          </a:xfrm>
        </p:spPr>
        <p:txBody>
          <a:bodyPr anchor="ctr">
            <a:noAutofit/>
          </a:bodyPr>
          <a:lstStyle>
            <a:lvl1pPr marL="457200" marR="0" indent="-457200" algn="l" defTabSz="457200" rtl="0" eaLnBrk="1" fontAlgn="auto" latinLnBrk="0" hangingPunct="1">
              <a:lnSpc>
                <a:spcPct val="100000"/>
              </a:lnSpc>
              <a:spcBef>
                <a:spcPts val="0"/>
              </a:spcBef>
              <a:spcAft>
                <a:spcPts val="1000"/>
              </a:spcAft>
              <a:buClr>
                <a:schemeClr val="accent1"/>
              </a:buClr>
              <a:buSzTx/>
              <a:buFont typeface="+mj-lt"/>
              <a:buAutoNum type="arabicPeriod"/>
              <a:tabLst/>
              <a:defRPr i="1">
                <a:solidFill>
                  <a:srgbClr val="000000"/>
                </a:solidFill>
              </a:defRPr>
            </a:lvl1pPr>
            <a:lvl2pPr marL="685800" marR="0"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lang="en-US" sz="1900" i="1" kern="1200" baseline="0" dirty="0" smtClean="0">
                <a:solidFill>
                  <a:srgbClr val="000000"/>
                </a:solidFill>
                <a:latin typeface="+mn-lt"/>
                <a:ea typeface="ＭＳ Ｐゴシック" charset="0"/>
                <a:cs typeface="SapientCentroSlab-Light"/>
              </a:defRPr>
            </a:lvl2pPr>
          </a:lstStyle>
          <a:p>
            <a:r>
              <a:rPr lang="en-US" dirty="0"/>
              <a:t>Agenda Item 1</a:t>
            </a:r>
          </a:p>
          <a:p>
            <a:pPr lvl="1"/>
            <a:r>
              <a:rPr lang="en-US" dirty="0"/>
              <a:t>Agenda Item 1a</a:t>
            </a:r>
          </a:p>
          <a:p>
            <a:pPr lvl="1"/>
            <a:r>
              <a:rPr lang="en-US" dirty="0"/>
              <a:t>Agenda Item 1b</a:t>
            </a:r>
          </a:p>
          <a:p>
            <a:r>
              <a:rPr lang="en-US" dirty="0"/>
              <a:t>Agenda Item 2</a:t>
            </a:r>
          </a:p>
          <a:p>
            <a:pPr lvl="1"/>
            <a:r>
              <a:rPr lang="en-US" dirty="0"/>
              <a:t>Agenda Item 2a</a:t>
            </a:r>
          </a:p>
          <a:p>
            <a:pPr lvl="1"/>
            <a:r>
              <a:rPr lang="en-US" dirty="0"/>
              <a:t>Agenda Item 2b</a:t>
            </a:r>
          </a:p>
          <a:p>
            <a:r>
              <a:rPr lang="en-US" dirty="0"/>
              <a:t>Agenda Item 3</a:t>
            </a:r>
          </a:p>
          <a:p>
            <a:pPr marL="685800" marR="0" lvl="1"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a:pPr>
            <a:r>
              <a:rPr lang="en-US" dirty="0"/>
              <a:t>Agenda Item 3a</a:t>
            </a:r>
          </a:p>
          <a:p>
            <a:pPr marL="685800" marR="0" lvl="1"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a:pPr>
            <a:r>
              <a:rPr lang="en-US" dirty="0"/>
              <a:t>Agenda Item 3b</a:t>
            </a:r>
          </a:p>
          <a:p>
            <a:pPr marL="685800" marR="0" lvl="1"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a:pPr>
            <a:r>
              <a:rPr lang="en-US" dirty="0"/>
              <a:t>Agenda Item 3c</a:t>
            </a:r>
          </a:p>
          <a:p>
            <a:r>
              <a:rPr lang="en-US" dirty="0"/>
              <a:t>Agenda Item 4</a:t>
            </a:r>
          </a:p>
        </p:txBody>
      </p:sp>
      <p:sp>
        <p:nvSpPr>
          <p:cNvPr id="8" name="Title 1"/>
          <p:cNvSpPr>
            <a:spLocks noGrp="1"/>
          </p:cNvSpPr>
          <p:nvPr>
            <p:ph type="title" hasCustomPrompt="1"/>
          </p:nvPr>
        </p:nvSpPr>
        <p:spPr>
          <a:xfrm>
            <a:off x="658368" y="1737360"/>
            <a:ext cx="4023360" cy="1828800"/>
          </a:xfrm>
        </p:spPr>
        <p:txBody>
          <a:bodyPr lIns="0" tIns="0" rIns="0" bIns="0" anchor="b">
            <a:noAutofit/>
          </a:bodyPr>
          <a:lstStyle>
            <a:lvl1pPr algn="r">
              <a:lnSpc>
                <a:spcPct val="90000"/>
              </a:lnSpc>
              <a:defRPr sz="2400">
                <a:solidFill>
                  <a:srgbClr val="123E57"/>
                </a:solidFill>
                <a:latin typeface="+mj-lt"/>
                <a:cs typeface="SapientSansBold"/>
              </a:defRPr>
            </a:lvl1pPr>
          </a:lstStyle>
          <a:p>
            <a:r>
              <a:rPr lang="en-US" dirty="0"/>
              <a:t>Agenda</a:t>
            </a:r>
          </a:p>
        </p:txBody>
      </p:sp>
      <p:pic>
        <p:nvPicPr>
          <p:cNvPr id="2" name="Picture 1"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579290"/>
            <a:ext cx="2555851" cy="182880"/>
          </a:xfrm>
          <a:prstGeom prst="rect">
            <a:avLst/>
          </a:prstGeom>
        </p:spPr>
      </p:pic>
    </p:spTree>
    <p:extLst>
      <p:ext uri="{BB962C8B-B14F-4D97-AF65-F5344CB8AC3E}">
        <p14:creationId xmlns:p14="http://schemas.microsoft.com/office/powerpoint/2010/main" val="4092348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
            <a:ext cx="12192000" cy="6857143"/>
          </a:xfrm>
          <a:prstGeom prst="rect">
            <a:avLst/>
          </a:prstGeom>
        </p:spPr>
      </p:pic>
    </p:spTree>
    <p:extLst>
      <p:ext uri="{BB962C8B-B14F-4D97-AF65-F5344CB8AC3E}">
        <p14:creationId xmlns:p14="http://schemas.microsoft.com/office/powerpoint/2010/main" val="436247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7" name="Title 12">
            <a:extLst>
              <a:ext uri="{FF2B5EF4-FFF2-40B4-BE49-F238E27FC236}">
                <a16:creationId xmlns:a16="http://schemas.microsoft.com/office/drawing/2014/main" id="{F2E16906-A2E9-7540-AC28-F9EE7F8757EE}"/>
              </a:ext>
            </a:extLst>
          </p:cNvPr>
          <p:cNvSpPr>
            <a:spLocks noGrp="1"/>
          </p:cNvSpPr>
          <p:nvPr>
            <p:ph type="title" hasCustomPrompt="1"/>
          </p:nvPr>
        </p:nvSpPr>
        <p:spPr>
          <a:xfrm>
            <a:off x="1631579" y="2607708"/>
            <a:ext cx="8928847" cy="1325563"/>
          </a:xfrm>
          <a:prstGeom prst="rect">
            <a:avLst/>
          </a:prstGeom>
        </p:spPr>
        <p:txBody>
          <a:bodyPr/>
          <a:lstStyle>
            <a:lvl1pPr algn="ctr">
              <a:defRPr sz="4000" b="1" i="0">
                <a:solidFill>
                  <a:schemeClr val="bg1"/>
                </a:solidFill>
                <a:latin typeface="Foco CC Black" panose="020B0504050202020203" pitchFamily="34" charset="0"/>
                <a:cs typeface="Foco CC Black" panose="020B0504050202020203" pitchFamily="34" charset="0"/>
              </a:defRPr>
            </a:lvl1pPr>
          </a:lstStyle>
          <a:p>
            <a:r>
              <a:rPr lang="en-US" dirty="0"/>
              <a:t>Hello, </a:t>
            </a:r>
            <a:r>
              <a:rPr lang="en-US" baseline="0" dirty="0"/>
              <a:t>this is the latest </a:t>
            </a:r>
            <a:br>
              <a:rPr lang="en-US" baseline="0" dirty="0"/>
            </a:br>
            <a:r>
              <a:rPr lang="en-US" baseline="0" dirty="0"/>
              <a:t>PowerPoint Presentation</a:t>
            </a:r>
            <a:r>
              <a:rPr lang="en-US" dirty="0">
                <a:solidFill>
                  <a:srgbClr val="FFD200"/>
                </a:solidFill>
              </a:rPr>
              <a:t>.</a:t>
            </a:r>
          </a:p>
        </p:txBody>
      </p:sp>
      <p:sp>
        <p:nvSpPr>
          <p:cNvPr id="8" name="Subtitle 2">
            <a:extLst>
              <a:ext uri="{FF2B5EF4-FFF2-40B4-BE49-F238E27FC236}">
                <a16:creationId xmlns:a16="http://schemas.microsoft.com/office/drawing/2014/main" id="{F6C38C06-9793-C541-B501-C7E0CE76D749}"/>
              </a:ext>
            </a:extLst>
          </p:cNvPr>
          <p:cNvSpPr>
            <a:spLocks noGrp="1"/>
          </p:cNvSpPr>
          <p:nvPr>
            <p:ph type="subTitle" idx="1" hasCustomPrompt="1"/>
          </p:nvPr>
        </p:nvSpPr>
        <p:spPr>
          <a:xfrm>
            <a:off x="2707344" y="3943208"/>
            <a:ext cx="6633881" cy="945027"/>
          </a:xfrm>
          <a:prstGeom prst="rect">
            <a:avLst/>
          </a:prstGeom>
        </p:spPr>
        <p:txBody>
          <a:bodyPr/>
          <a:lstStyle>
            <a:lvl1pPr marL="0" indent="0" algn="ctr">
              <a:lnSpc>
                <a:spcPct val="100000"/>
              </a:lnSpc>
              <a:spcBef>
                <a:spcPts val="50"/>
              </a:spcBef>
              <a:buNone/>
              <a:defRPr sz="2000" b="1" i="0">
                <a:solidFill>
                  <a:schemeClr val="bg1"/>
                </a:solidFill>
                <a:latin typeface="Foco CC" panose="020B0504050202020203" pitchFamily="34" charset="0"/>
                <a:cs typeface="Foco CC" panose="020B0504050202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presentation description space.</a:t>
            </a:r>
          </a:p>
        </p:txBody>
      </p:sp>
    </p:spTree>
    <p:extLst>
      <p:ext uri="{BB962C8B-B14F-4D97-AF65-F5344CB8AC3E}">
        <p14:creationId xmlns:p14="http://schemas.microsoft.com/office/powerpoint/2010/main" val="1199544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4B8FB17A-0F05-EB4B-8DD9-7FCD0C622791}"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B7CC5-CB49-2448-A67C-9ABF1B3F495A}" type="slidenum">
              <a:rPr lang="en-US" smtClean="0"/>
              <a:t>‹#›</a:t>
            </a:fld>
            <a:endParaRPr lang="en-US"/>
          </a:p>
        </p:txBody>
      </p:sp>
    </p:spTree>
    <p:extLst>
      <p:ext uri="{BB962C8B-B14F-4D97-AF65-F5344CB8AC3E}">
        <p14:creationId xmlns:p14="http://schemas.microsoft.com/office/powerpoint/2010/main" val="16548445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4B8FB17A-0F05-EB4B-8DD9-7FCD0C622791}"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B7CC5-CB49-2448-A67C-9ABF1B3F495A}" type="slidenum">
              <a:rPr lang="en-US" smtClean="0"/>
              <a:t>‹#›</a:t>
            </a:fld>
            <a:endParaRPr lang="en-US"/>
          </a:p>
        </p:txBody>
      </p:sp>
    </p:spTree>
    <p:extLst>
      <p:ext uri="{BB962C8B-B14F-4D97-AF65-F5344CB8AC3E}">
        <p14:creationId xmlns:p14="http://schemas.microsoft.com/office/powerpoint/2010/main" val="2745196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4B8FB17A-0F05-EB4B-8DD9-7FCD0C622791}"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B7CC5-CB49-2448-A67C-9ABF1B3F495A}" type="slidenum">
              <a:rPr lang="en-US" smtClean="0"/>
              <a:t>‹#›</a:t>
            </a:fld>
            <a:endParaRPr lang="en-US"/>
          </a:p>
        </p:txBody>
      </p:sp>
    </p:spTree>
    <p:extLst>
      <p:ext uri="{BB962C8B-B14F-4D97-AF65-F5344CB8AC3E}">
        <p14:creationId xmlns:p14="http://schemas.microsoft.com/office/powerpoint/2010/main" val="808057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4B8FB17A-0F05-EB4B-8DD9-7FCD0C622791}"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9B7CC5-CB49-2448-A67C-9ABF1B3F495A}" type="slidenum">
              <a:rPr lang="en-US" smtClean="0"/>
              <a:t>‹#›</a:t>
            </a:fld>
            <a:endParaRPr lang="en-US"/>
          </a:p>
        </p:txBody>
      </p:sp>
    </p:spTree>
    <p:extLst>
      <p:ext uri="{BB962C8B-B14F-4D97-AF65-F5344CB8AC3E}">
        <p14:creationId xmlns:p14="http://schemas.microsoft.com/office/powerpoint/2010/main" val="62961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4B8FB17A-0F05-EB4B-8DD9-7FCD0C622791}"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9B7CC5-CB49-2448-A67C-9ABF1B3F495A}" type="slidenum">
              <a:rPr lang="en-US" smtClean="0"/>
              <a:t>‹#›</a:t>
            </a:fld>
            <a:endParaRPr lang="en-US"/>
          </a:p>
        </p:txBody>
      </p:sp>
    </p:spTree>
    <p:extLst>
      <p:ext uri="{BB962C8B-B14F-4D97-AF65-F5344CB8AC3E}">
        <p14:creationId xmlns:p14="http://schemas.microsoft.com/office/powerpoint/2010/main" val="2747713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4B8FB17A-0F05-EB4B-8DD9-7FCD0C622791}"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9B7CC5-CB49-2448-A67C-9ABF1B3F495A}" type="slidenum">
              <a:rPr lang="en-US" smtClean="0"/>
              <a:t>‹#›</a:t>
            </a:fld>
            <a:endParaRPr lang="en-US"/>
          </a:p>
        </p:txBody>
      </p:sp>
    </p:spTree>
    <p:extLst>
      <p:ext uri="{BB962C8B-B14F-4D97-AF65-F5344CB8AC3E}">
        <p14:creationId xmlns:p14="http://schemas.microsoft.com/office/powerpoint/2010/main" val="620744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FB17A-0F05-EB4B-8DD9-7FCD0C622791}"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9B7CC5-CB49-2448-A67C-9ABF1B3F495A}" type="slidenum">
              <a:rPr lang="en-US" smtClean="0"/>
              <a:t>‹#›</a:t>
            </a:fld>
            <a:endParaRPr lang="en-US"/>
          </a:p>
        </p:txBody>
      </p:sp>
    </p:spTree>
    <p:extLst>
      <p:ext uri="{BB962C8B-B14F-4D97-AF65-F5344CB8AC3E}">
        <p14:creationId xmlns:p14="http://schemas.microsoft.com/office/powerpoint/2010/main" val="12032483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4B8FB17A-0F05-EB4B-8DD9-7FCD0C622791}"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9B7CC5-CB49-2448-A67C-9ABF1B3F495A}" type="slidenum">
              <a:rPr lang="en-US" smtClean="0"/>
              <a:t>‹#›</a:t>
            </a:fld>
            <a:endParaRPr lang="en-US"/>
          </a:p>
        </p:txBody>
      </p:sp>
    </p:spTree>
    <p:extLst>
      <p:ext uri="{BB962C8B-B14F-4D97-AF65-F5344CB8AC3E}">
        <p14:creationId xmlns:p14="http://schemas.microsoft.com/office/powerpoint/2010/main" val="3467393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Section Break">
    <p:bg>
      <p:bgPr>
        <a:solidFill>
          <a:schemeClr val="accent4"/>
        </a:solidFill>
        <a:effectLst/>
      </p:bgPr>
    </p:bg>
    <p:spTree>
      <p:nvGrpSpPr>
        <p:cNvPr id="1" name=""/>
        <p:cNvGrpSpPr/>
        <p:nvPr/>
      </p:nvGrpSpPr>
      <p:grpSpPr>
        <a:xfrm>
          <a:off x="0" y="0"/>
          <a:ext cx="0" cy="0"/>
          <a:chOff x="0" y="0"/>
          <a:chExt cx="0" cy="0"/>
        </a:xfrm>
      </p:grpSpPr>
      <p:sp>
        <p:nvSpPr>
          <p:cNvPr id="11" name="Pentagon 10"/>
          <p:cNvSpPr/>
          <p:nvPr userDrawn="1"/>
        </p:nvSpPr>
        <p:spPr>
          <a:xfrm>
            <a:off x="0" y="0"/>
            <a:ext cx="11277597" cy="6858000"/>
          </a:xfrm>
          <a:prstGeom prst="homePlate">
            <a:avLst>
              <a:gd name="adj" fmla="val 20935"/>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Pentagon 11"/>
          <p:cNvSpPr/>
          <p:nvPr userDrawn="1"/>
        </p:nvSpPr>
        <p:spPr>
          <a:xfrm>
            <a:off x="0" y="0"/>
            <a:ext cx="9719731" cy="6858000"/>
          </a:xfrm>
          <a:prstGeom prst="homePlate">
            <a:avLst>
              <a:gd name="adj" fmla="val 20935"/>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p:cNvSpPr>
            <a:spLocks noGrp="1"/>
          </p:cNvSpPr>
          <p:nvPr>
            <p:ph type="ctrTitle" hasCustomPrompt="1"/>
          </p:nvPr>
        </p:nvSpPr>
        <p:spPr>
          <a:xfrm>
            <a:off x="4571999" y="2423160"/>
            <a:ext cx="6705599" cy="1828800"/>
          </a:xfrm>
        </p:spPr>
        <p:txBody>
          <a:bodyPr lIns="0" tIns="0" rIns="0" bIns="0" anchor="b">
            <a:noAutofit/>
          </a:bodyPr>
          <a:lstStyle>
            <a:lvl1pPr algn="r">
              <a:defRPr sz="3600" spc="-80">
                <a:solidFill>
                  <a:schemeClr val="bg1"/>
                </a:solidFill>
                <a:latin typeface="+mj-lt"/>
                <a:cs typeface="SapientSansBold"/>
              </a:defRPr>
            </a:lvl1pPr>
          </a:lstStyle>
          <a:p>
            <a:pPr lvl="0"/>
            <a:r>
              <a:rPr lang="en-US" dirty="0"/>
              <a:t>Section title</a:t>
            </a:r>
          </a:p>
        </p:txBody>
      </p:sp>
      <p:sp>
        <p:nvSpPr>
          <p:cNvPr id="10" name="Subtitle 2"/>
          <p:cNvSpPr>
            <a:spLocks noGrp="1"/>
          </p:cNvSpPr>
          <p:nvPr>
            <p:ph type="subTitle" idx="1" hasCustomPrompt="1"/>
          </p:nvPr>
        </p:nvSpPr>
        <p:spPr>
          <a:xfrm>
            <a:off x="4571999" y="4343400"/>
            <a:ext cx="6697189" cy="685800"/>
          </a:xfrm>
        </p:spPr>
        <p:txBody>
          <a:bodyPr lIns="0" tIns="0" rIns="0" bIns="0">
            <a:noAutofit/>
          </a:bodyPr>
          <a:lstStyle>
            <a:lvl1pPr marL="0" indent="0" algn="r">
              <a:buNone/>
              <a:defRPr sz="1700" b="0" i="1" spc="100">
                <a:solidFill>
                  <a:srgbClr val="FFFFFF"/>
                </a:solidFill>
                <a:latin typeface="+mn-lt"/>
                <a:cs typeface="SapientCentroSlab-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9"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FFFFFF"/>
                </a:solidFill>
                <a:latin typeface="+mn-lt"/>
                <a:cs typeface="SapientSansRegular"/>
              </a:rPr>
              <a:t> </a:t>
            </a:r>
            <a:fld id="{4225D95B-3580-C74C-AC82-B8FCF626B418}" type="slidenum">
              <a:rPr lang="en-US" sz="1000" b="1" smtClean="0">
                <a:solidFill>
                  <a:srgbClr val="FFFFFF"/>
                </a:solidFill>
                <a:latin typeface="+mn-lt"/>
                <a:cs typeface="SapientSansRegular"/>
              </a:rPr>
              <a:pPr algn="r" fontAlgn="auto">
                <a:lnSpc>
                  <a:spcPct val="101000"/>
                </a:lnSpc>
                <a:spcBef>
                  <a:spcPct val="50000"/>
                </a:spcBef>
                <a:spcAft>
                  <a:spcPts val="0"/>
                </a:spcAft>
                <a:defRPr/>
              </a:pPr>
              <a:t>‹#›</a:t>
            </a:fld>
            <a:endParaRPr lang="en-US" sz="1000" b="1" dirty="0">
              <a:solidFill>
                <a:srgbClr val="FFFFFF"/>
              </a:solidFill>
              <a:latin typeface="+mn-lt"/>
              <a:cs typeface="SapientSansRegular"/>
            </a:endParaRPr>
          </a:p>
        </p:txBody>
      </p:sp>
      <p:pic>
        <p:nvPicPr>
          <p:cNvPr id="13" name="Picture 12"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1" y="6579290"/>
            <a:ext cx="2555849" cy="182880"/>
          </a:xfrm>
          <a:prstGeom prst="rect">
            <a:avLst/>
          </a:prstGeom>
        </p:spPr>
      </p:pic>
    </p:spTree>
    <p:extLst>
      <p:ext uri="{BB962C8B-B14F-4D97-AF65-F5344CB8AC3E}">
        <p14:creationId xmlns:p14="http://schemas.microsoft.com/office/powerpoint/2010/main" val="34044169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4B8FB17A-0F05-EB4B-8DD9-7FCD0C622791}"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9B7CC5-CB49-2448-A67C-9ABF1B3F495A}" type="slidenum">
              <a:rPr lang="en-US" smtClean="0"/>
              <a:t>‹#›</a:t>
            </a:fld>
            <a:endParaRPr lang="en-US"/>
          </a:p>
        </p:txBody>
      </p:sp>
    </p:spTree>
    <p:extLst>
      <p:ext uri="{BB962C8B-B14F-4D97-AF65-F5344CB8AC3E}">
        <p14:creationId xmlns:p14="http://schemas.microsoft.com/office/powerpoint/2010/main" val="3531685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4B8FB17A-0F05-EB4B-8DD9-7FCD0C622791}"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B7CC5-CB49-2448-A67C-9ABF1B3F495A}" type="slidenum">
              <a:rPr lang="en-US" smtClean="0"/>
              <a:t>‹#›</a:t>
            </a:fld>
            <a:endParaRPr lang="en-US"/>
          </a:p>
        </p:txBody>
      </p:sp>
    </p:spTree>
    <p:extLst>
      <p:ext uri="{BB962C8B-B14F-4D97-AF65-F5344CB8AC3E}">
        <p14:creationId xmlns:p14="http://schemas.microsoft.com/office/powerpoint/2010/main" val="512064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4B8FB17A-0F05-EB4B-8DD9-7FCD0C622791}"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B7CC5-CB49-2448-A67C-9ABF1B3F495A}" type="slidenum">
              <a:rPr lang="en-US" smtClean="0"/>
              <a:t>‹#›</a:t>
            </a:fld>
            <a:endParaRPr lang="en-US"/>
          </a:p>
        </p:txBody>
      </p:sp>
    </p:spTree>
    <p:extLst>
      <p:ext uri="{BB962C8B-B14F-4D97-AF65-F5344CB8AC3E}">
        <p14:creationId xmlns:p14="http://schemas.microsoft.com/office/powerpoint/2010/main" val="2604407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Section Break ALT">
    <p:bg>
      <p:bgPr>
        <a:solidFill>
          <a:schemeClr val="bg1"/>
        </a:solidFill>
        <a:effectLst/>
      </p:bgPr>
    </p:bg>
    <p:spTree>
      <p:nvGrpSpPr>
        <p:cNvPr id="1" name=""/>
        <p:cNvGrpSpPr/>
        <p:nvPr/>
      </p:nvGrpSpPr>
      <p:grpSpPr>
        <a:xfrm>
          <a:off x="0" y="0"/>
          <a:ext cx="0" cy="0"/>
          <a:chOff x="0" y="0"/>
          <a:chExt cx="0" cy="0"/>
        </a:xfrm>
      </p:grpSpPr>
      <p:sp>
        <p:nvSpPr>
          <p:cNvPr id="10" name="Pentagon 9"/>
          <p:cNvSpPr/>
          <p:nvPr userDrawn="1"/>
        </p:nvSpPr>
        <p:spPr>
          <a:xfrm>
            <a:off x="2033694" y="0"/>
            <a:ext cx="3826933" cy="6858000"/>
          </a:xfrm>
          <a:prstGeom prst="homePlate">
            <a:avLst>
              <a:gd name="adj" fmla="val 47787"/>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Pentagon 11"/>
          <p:cNvSpPr/>
          <p:nvPr userDrawn="1"/>
        </p:nvSpPr>
        <p:spPr>
          <a:xfrm>
            <a:off x="0" y="0"/>
            <a:ext cx="4302760" cy="6858000"/>
          </a:xfrm>
          <a:prstGeom prst="homePlate">
            <a:avLst>
              <a:gd name="adj" fmla="val 42671"/>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Title 1"/>
          <p:cNvSpPr>
            <a:spLocks noGrp="1"/>
          </p:cNvSpPr>
          <p:nvPr>
            <p:ph type="ctrTitle" hasCustomPrompt="1"/>
          </p:nvPr>
        </p:nvSpPr>
        <p:spPr>
          <a:xfrm>
            <a:off x="5860627" y="2423160"/>
            <a:ext cx="5416971" cy="1828800"/>
          </a:xfrm>
        </p:spPr>
        <p:txBody>
          <a:bodyPr lIns="0" tIns="0" rIns="0" bIns="0" anchor="b">
            <a:noAutofit/>
          </a:bodyPr>
          <a:lstStyle>
            <a:lvl1pPr algn="r">
              <a:defRPr sz="3600" spc="-80" baseline="0">
                <a:solidFill>
                  <a:schemeClr val="tx2"/>
                </a:solidFill>
                <a:latin typeface="+mj-lt"/>
                <a:cs typeface="SapientSansBold"/>
              </a:defRPr>
            </a:lvl1pPr>
          </a:lstStyle>
          <a:p>
            <a:pPr lvl="0"/>
            <a:r>
              <a:rPr lang="en-US" dirty="0"/>
              <a:t>Section title</a:t>
            </a:r>
          </a:p>
        </p:txBody>
      </p:sp>
      <p:sp>
        <p:nvSpPr>
          <p:cNvPr id="9" name="Subtitle 2"/>
          <p:cNvSpPr>
            <a:spLocks noGrp="1"/>
          </p:cNvSpPr>
          <p:nvPr>
            <p:ph type="subTitle" idx="1" hasCustomPrompt="1"/>
          </p:nvPr>
        </p:nvSpPr>
        <p:spPr>
          <a:xfrm>
            <a:off x="5860626" y="4343400"/>
            <a:ext cx="5408561" cy="685800"/>
          </a:xfrm>
        </p:spPr>
        <p:txBody>
          <a:bodyPr lIns="0" tIns="0" rIns="0" bIns="0">
            <a:noAutofit/>
          </a:bodyPr>
          <a:lstStyle>
            <a:lvl1pPr marL="0" indent="0" algn="r">
              <a:buNone/>
              <a:defRPr sz="1700" b="0" i="1" spc="100">
                <a:solidFill>
                  <a:schemeClr val="accent3"/>
                </a:solidFill>
                <a:latin typeface="+mn-lt"/>
                <a:cs typeface="SapientCentroSlab-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13"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5" name="Picture 14"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1" y="6579290"/>
            <a:ext cx="2555849" cy="182880"/>
          </a:xfrm>
          <a:prstGeom prst="rect">
            <a:avLst/>
          </a:prstGeom>
        </p:spPr>
      </p:pic>
    </p:spTree>
    <p:extLst>
      <p:ext uri="{BB962C8B-B14F-4D97-AF65-F5344CB8AC3E}">
        <p14:creationId xmlns:p14="http://schemas.microsoft.com/office/powerpoint/2010/main" val="3505514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chemeClr val="accent4"/>
        </a:solidFill>
        <a:effectLst/>
      </p:bgPr>
    </p:bg>
    <p:spTree>
      <p:nvGrpSpPr>
        <p:cNvPr id="1" name=""/>
        <p:cNvGrpSpPr/>
        <p:nvPr/>
      </p:nvGrpSpPr>
      <p:grpSpPr>
        <a:xfrm>
          <a:off x="0" y="0"/>
          <a:ext cx="0" cy="0"/>
          <a:chOff x="0" y="0"/>
          <a:chExt cx="0" cy="0"/>
        </a:xfrm>
      </p:grpSpPr>
      <p:sp>
        <p:nvSpPr>
          <p:cNvPr id="5" name="Pentagon 4"/>
          <p:cNvSpPr/>
          <p:nvPr userDrawn="1"/>
        </p:nvSpPr>
        <p:spPr>
          <a:xfrm>
            <a:off x="0" y="0"/>
            <a:ext cx="11277597" cy="6858000"/>
          </a:xfrm>
          <a:prstGeom prst="homePlate">
            <a:avLst>
              <a:gd name="adj" fmla="val 20935"/>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Pentagon 7"/>
          <p:cNvSpPr/>
          <p:nvPr userDrawn="1"/>
        </p:nvSpPr>
        <p:spPr>
          <a:xfrm>
            <a:off x="0" y="0"/>
            <a:ext cx="9719731" cy="6858000"/>
          </a:xfrm>
          <a:prstGeom prst="homePlate">
            <a:avLst>
              <a:gd name="adj" fmla="val 20935"/>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8"/>
          <p:cNvSpPr>
            <a:spLocks noGrp="1"/>
          </p:cNvSpPr>
          <p:nvPr>
            <p:ph type="body" sz="quarter" idx="10" hasCustomPrompt="1"/>
          </p:nvPr>
        </p:nvSpPr>
        <p:spPr>
          <a:xfrm>
            <a:off x="914400" y="1828800"/>
            <a:ext cx="10363200" cy="3200400"/>
          </a:xfrm>
        </p:spPr>
        <p:txBody>
          <a:bodyPr anchor="ctr">
            <a:noAutofit/>
          </a:bodyPr>
          <a:lstStyle>
            <a:lvl1pPr marL="0" indent="0" algn="ctr">
              <a:spcAft>
                <a:spcPts val="0"/>
              </a:spcAft>
              <a:buNone/>
              <a:defRPr sz="2800" b="0" i="1" baseline="0">
                <a:solidFill>
                  <a:srgbClr val="FFFFFF"/>
                </a:solidFill>
                <a:latin typeface="+mn-lt"/>
                <a:cs typeface="SapientCentroSlab-Light"/>
              </a:defRPr>
            </a:lvl1pPr>
          </a:lstStyle>
          <a:p>
            <a:pPr lvl="0"/>
            <a:r>
              <a:rPr lang="en-US" dirty="0"/>
              <a:t>Vision Quote</a:t>
            </a:r>
            <a:br>
              <a:rPr lang="en-US" dirty="0"/>
            </a:br>
            <a:r>
              <a:rPr lang="en-US" dirty="0"/>
              <a:t>“</a:t>
            </a:r>
            <a:r>
              <a:rPr lang="en-US" dirty="0" err="1"/>
              <a:t>Lorem</a:t>
            </a:r>
            <a:r>
              <a:rPr lang="en-US" dirty="0"/>
              <a:t> </a:t>
            </a:r>
            <a:r>
              <a:rPr lang="en-US" dirty="0" err="1"/>
              <a:t>ipsum</a:t>
            </a:r>
            <a:r>
              <a:rPr lang="en-US" dirty="0"/>
              <a:t> dolor sit </a:t>
            </a:r>
            <a:r>
              <a:rPr lang="en-US" dirty="0" err="1"/>
              <a:t>amet</a:t>
            </a:r>
            <a:r>
              <a:rPr lang="en-US" dirty="0"/>
              <a:t>, fugit </a:t>
            </a:r>
            <a:r>
              <a:rPr lang="en-US" dirty="0" err="1"/>
              <a:t>liberavisse</a:t>
            </a:r>
            <a:r>
              <a:rPr lang="en-US" dirty="0"/>
              <a:t> </a:t>
            </a:r>
            <a:br>
              <a:rPr lang="en-US" dirty="0"/>
            </a:br>
            <a:r>
              <a:rPr lang="en-US" dirty="0" err="1"/>
              <a:t>nec</a:t>
            </a:r>
            <a:r>
              <a:rPr lang="en-US" dirty="0"/>
              <a:t> at. </a:t>
            </a:r>
            <a:r>
              <a:rPr lang="en-US" dirty="0" err="1"/>
              <a:t>Essent</a:t>
            </a:r>
            <a:r>
              <a:rPr lang="en-US" dirty="0"/>
              <a:t> </a:t>
            </a:r>
            <a:r>
              <a:rPr lang="en-US" dirty="0" err="1"/>
              <a:t>elaboraret</a:t>
            </a:r>
            <a:r>
              <a:rPr lang="en-US" dirty="0"/>
              <a:t> </a:t>
            </a:r>
            <a:r>
              <a:rPr lang="en-US" dirty="0" err="1"/>
              <a:t>conclusionemque</a:t>
            </a:r>
            <a:r>
              <a:rPr lang="en-US" dirty="0"/>
              <a:t> </a:t>
            </a:r>
            <a:br>
              <a:rPr lang="en-US" dirty="0"/>
            </a:br>
            <a:r>
              <a:rPr lang="en-US" dirty="0" err="1"/>
              <a:t>eam</a:t>
            </a:r>
            <a:r>
              <a:rPr lang="en-US" dirty="0"/>
              <a:t> id. Quo ex </a:t>
            </a:r>
            <a:r>
              <a:rPr lang="en-US" dirty="0" err="1"/>
              <a:t>laboramus</a:t>
            </a:r>
            <a:r>
              <a:rPr lang="en-US" dirty="0"/>
              <a:t> </a:t>
            </a:r>
            <a:r>
              <a:rPr lang="en-US" dirty="0" err="1"/>
              <a:t>accommodare</a:t>
            </a:r>
            <a:r>
              <a:rPr lang="en-US" dirty="0"/>
              <a:t>, </a:t>
            </a:r>
            <a:br>
              <a:rPr lang="en-US" dirty="0"/>
            </a:br>
            <a:r>
              <a:rPr lang="en-US" dirty="0"/>
              <a:t>his </a:t>
            </a:r>
            <a:r>
              <a:rPr lang="en-US" dirty="0" err="1"/>
              <a:t>falli</a:t>
            </a:r>
            <a:r>
              <a:rPr lang="en-US" dirty="0"/>
              <a:t> </a:t>
            </a:r>
            <a:r>
              <a:rPr lang="en-US" dirty="0" err="1"/>
              <a:t>deleniti</a:t>
            </a:r>
            <a:r>
              <a:rPr lang="en-US" dirty="0"/>
              <a:t> </a:t>
            </a:r>
            <a:r>
              <a:rPr lang="en-US" dirty="0" err="1"/>
              <a:t>ei</a:t>
            </a:r>
            <a:r>
              <a:rPr lang="en-US" dirty="0"/>
              <a:t>. </a:t>
            </a:r>
            <a:r>
              <a:rPr lang="en-US" dirty="0" err="1"/>
              <a:t>Illud</a:t>
            </a:r>
            <a:r>
              <a:rPr lang="en-US" dirty="0"/>
              <a:t> postulant </a:t>
            </a:r>
            <a:br>
              <a:rPr lang="en-US" dirty="0"/>
            </a:br>
            <a:r>
              <a:rPr lang="en-US" dirty="0" err="1"/>
              <a:t>adversarium</a:t>
            </a:r>
            <a:r>
              <a:rPr lang="en-US" dirty="0"/>
              <a:t> </a:t>
            </a:r>
            <a:r>
              <a:rPr lang="en-US" dirty="0" err="1"/>
              <a:t>ei</a:t>
            </a:r>
            <a:r>
              <a:rPr lang="en-US" dirty="0"/>
              <a:t> his.”</a:t>
            </a:r>
          </a:p>
        </p:txBody>
      </p:sp>
      <p:sp>
        <p:nvSpPr>
          <p:cNvPr id="10"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FFFFFF"/>
                </a:solidFill>
                <a:latin typeface="+mn-lt"/>
                <a:cs typeface="SapientSansRegular"/>
              </a:rPr>
              <a:t> </a:t>
            </a:r>
            <a:fld id="{4225D95B-3580-C74C-AC82-B8FCF626B418}" type="slidenum">
              <a:rPr lang="en-US" sz="1000" b="1" smtClean="0">
                <a:solidFill>
                  <a:srgbClr val="FFFFFF"/>
                </a:solidFill>
                <a:latin typeface="+mn-lt"/>
                <a:cs typeface="SapientSansRegular"/>
              </a:rPr>
              <a:pPr algn="r" fontAlgn="auto">
                <a:lnSpc>
                  <a:spcPct val="101000"/>
                </a:lnSpc>
                <a:spcBef>
                  <a:spcPct val="50000"/>
                </a:spcBef>
                <a:spcAft>
                  <a:spcPts val="0"/>
                </a:spcAft>
                <a:defRPr/>
              </a:pPr>
              <a:t>‹#›</a:t>
            </a:fld>
            <a:endParaRPr lang="en-US" sz="1000" b="1" dirty="0">
              <a:solidFill>
                <a:srgbClr val="FFFFFF"/>
              </a:solidFill>
              <a:latin typeface="+mn-lt"/>
              <a:cs typeface="SapientSansRegular"/>
            </a:endParaRPr>
          </a:p>
        </p:txBody>
      </p:sp>
      <p:pic>
        <p:nvPicPr>
          <p:cNvPr id="11" name="Picture 10"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1" y="6579290"/>
            <a:ext cx="2555849" cy="182880"/>
          </a:xfrm>
          <a:prstGeom prst="rect">
            <a:avLst/>
          </a:prstGeom>
        </p:spPr>
      </p:pic>
    </p:spTree>
    <p:extLst>
      <p:ext uri="{BB962C8B-B14F-4D97-AF65-F5344CB8AC3E}">
        <p14:creationId xmlns:p14="http://schemas.microsoft.com/office/powerpoint/2010/main" val="673906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 Footer">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9"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2" name="Picture 11"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579290"/>
            <a:ext cx="2555851" cy="182880"/>
          </a:xfrm>
          <a:prstGeom prst="rect">
            <a:avLst/>
          </a:prstGeom>
        </p:spPr>
      </p:pic>
      <p:sp>
        <p:nvSpPr>
          <p:cNvPr id="3" name="Content Placeholder 2"/>
          <p:cNvSpPr>
            <a:spLocks noGrp="1"/>
          </p:cNvSpPr>
          <p:nvPr>
            <p:ph sz="quarter" idx="11"/>
          </p:nvPr>
        </p:nvSpPr>
        <p:spPr>
          <a:xfrm>
            <a:off x="642028" y="1426633"/>
            <a:ext cx="108874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885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 No Footer">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9"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5" name="Content Placeholder 2"/>
          <p:cNvSpPr>
            <a:spLocks noGrp="1"/>
          </p:cNvSpPr>
          <p:nvPr>
            <p:ph sz="quarter" idx="11"/>
          </p:nvPr>
        </p:nvSpPr>
        <p:spPr>
          <a:xfrm>
            <a:off x="642028" y="1426633"/>
            <a:ext cx="108874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7844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umn Left — Footer">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pic>
        <p:nvPicPr>
          <p:cNvPr id="9" name="Picture 8"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579290"/>
            <a:ext cx="2555851" cy="182880"/>
          </a:xfrm>
          <a:prstGeom prst="rect">
            <a:avLst/>
          </a:prstGeom>
        </p:spPr>
      </p:pic>
      <p:sp>
        <p:nvSpPr>
          <p:cNvPr id="14"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6" name="Content Placeholder 2"/>
          <p:cNvSpPr>
            <a:spLocks noGrp="1"/>
          </p:cNvSpPr>
          <p:nvPr>
            <p:ph sz="quarter" idx="11"/>
          </p:nvPr>
        </p:nvSpPr>
        <p:spPr>
          <a:xfrm>
            <a:off x="642028" y="1426633"/>
            <a:ext cx="549418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2"/>
          </p:nvPr>
        </p:nvSpPr>
        <p:spPr>
          <a:xfrm>
            <a:off x="6349408"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473722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umn Left — No Footer">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5" name="Content Placeholder 2"/>
          <p:cNvSpPr>
            <a:spLocks noGrp="1"/>
          </p:cNvSpPr>
          <p:nvPr>
            <p:ph sz="quarter" idx="11"/>
          </p:nvPr>
        </p:nvSpPr>
        <p:spPr>
          <a:xfrm>
            <a:off x="642028" y="1426633"/>
            <a:ext cx="549418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2"/>
          </p:nvPr>
        </p:nvSpPr>
        <p:spPr>
          <a:xfrm>
            <a:off x="6349408"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991263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6.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363539"/>
            <a:ext cx="10972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US" dirty="0"/>
          </a:p>
        </p:txBody>
      </p:sp>
      <p:sp>
        <p:nvSpPr>
          <p:cNvPr id="5123" name="Text Placeholder 2"/>
          <p:cNvSpPr>
            <a:spLocks noGrp="1"/>
          </p:cNvSpPr>
          <p:nvPr>
            <p:ph type="body" idx="1"/>
          </p:nvPr>
        </p:nvSpPr>
        <p:spPr bwMode="auto">
          <a:xfrm>
            <a:off x="609600" y="13205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2"/>
          </p:nvPr>
        </p:nvSpPr>
        <p:spPr>
          <a:xfrm>
            <a:off x="609600" y="6356351"/>
            <a:ext cx="2844800" cy="365125"/>
          </a:xfrm>
          <a:prstGeom prst="rect">
            <a:avLst/>
          </a:prstGeom>
        </p:spPr>
        <p:txBody>
          <a:bodyPr vert="horz" lIns="0" tIns="0" rIns="0" bIns="0" rtlCol="0" anchor="ctr"/>
          <a:lstStyle>
            <a:lvl1pPr algn="l" fontAlgn="auto">
              <a:spcBef>
                <a:spcPts val="0"/>
              </a:spcBef>
              <a:spcAft>
                <a:spcPts val="0"/>
              </a:spcAft>
              <a:defRPr lang="en-US" sz="1000" smtClean="0"/>
            </a:lvl1pPr>
          </a:lstStyle>
          <a:p>
            <a:pPr>
              <a:defRPr/>
            </a:pPr>
            <a:r>
              <a:rPr lang="en-US" dirty="0"/>
              <a:t>INSERT DATE</a:t>
            </a:r>
          </a:p>
        </p:txBody>
      </p:sp>
      <p:sp>
        <p:nvSpPr>
          <p:cNvPr id="11" name="Footer Placeholder 4"/>
          <p:cNvSpPr>
            <a:spLocks noGrp="1"/>
          </p:cNvSpPr>
          <p:nvPr>
            <p:ph type="ftr" sz="quarter" idx="3"/>
          </p:nvPr>
        </p:nvSpPr>
        <p:spPr>
          <a:xfrm>
            <a:off x="4165600" y="6356351"/>
            <a:ext cx="3860800" cy="365125"/>
          </a:xfrm>
          <a:prstGeom prst="rect">
            <a:avLst/>
          </a:prstGeom>
        </p:spPr>
        <p:txBody>
          <a:bodyPr vert="horz" lIns="0" tIns="0" rIns="0" bIns="0" rtlCol="0" anchor="ctr"/>
          <a:lstStyle>
            <a:lvl1pPr algn="ctr" fontAlgn="auto">
              <a:spcBef>
                <a:spcPts val="0"/>
              </a:spcBef>
              <a:spcAft>
                <a:spcPts val="0"/>
              </a:spcAft>
              <a:defRPr sz="1000" dirty="0" smtClean="0">
                <a:solidFill>
                  <a:srgbClr val="7F7F7F"/>
                </a:solidFill>
                <a:latin typeface="+mn-lt"/>
                <a:ea typeface="+mn-ea"/>
                <a:cs typeface="SapientSansRegular"/>
              </a:defRPr>
            </a:lvl1pPr>
          </a:lstStyle>
          <a:p>
            <a:pPr>
              <a:defRPr/>
            </a:pPr>
            <a:endParaRPr lang="en-US"/>
          </a:p>
        </p:txBody>
      </p:sp>
      <p:sp>
        <p:nvSpPr>
          <p:cNvPr id="12" name="Slide Number Placeholder 5"/>
          <p:cNvSpPr>
            <a:spLocks noGrp="1"/>
          </p:cNvSpPr>
          <p:nvPr>
            <p:ph type="sldNum" sz="quarter" idx="4"/>
          </p:nvPr>
        </p:nvSpPr>
        <p:spPr>
          <a:xfrm>
            <a:off x="8737600" y="6356351"/>
            <a:ext cx="2844800" cy="365125"/>
          </a:xfrm>
          <a:prstGeom prst="rect">
            <a:avLst/>
          </a:prstGeom>
        </p:spPr>
        <p:txBody>
          <a:bodyPr vert="horz" lIns="0" tIns="0" rIns="0" bIns="0" rtlCol="0" anchor="ctr"/>
          <a:lstStyle>
            <a:lvl1pPr algn="r" fontAlgn="auto">
              <a:spcBef>
                <a:spcPts val="0"/>
              </a:spcBef>
              <a:spcAft>
                <a:spcPts val="0"/>
              </a:spcAft>
              <a:defRPr sz="1000" b="0" i="0" smtClean="0">
                <a:solidFill>
                  <a:srgbClr val="7F7F7F"/>
                </a:solidFill>
                <a:latin typeface="+mn-lt"/>
                <a:ea typeface="+mn-ea"/>
                <a:cs typeface="Sapient Centro Slab"/>
              </a:defRPr>
            </a:lvl1pPr>
          </a:lstStyle>
          <a:p>
            <a:pPr>
              <a:defRPr/>
            </a:pPr>
            <a:fld id="{4F8F9822-CE00-0B4F-ADB5-DBA954363B09}" type="slidenum">
              <a:rPr lang="en-US" smtClean="0"/>
              <a:pPr>
                <a:defRPr/>
              </a:pPr>
              <a:t>‹#›</a:t>
            </a:fld>
            <a:endParaRPr lang="en-US" dirty="0"/>
          </a:p>
        </p:txBody>
      </p:sp>
    </p:spTree>
    <p:extLst>
      <p:ext uri="{BB962C8B-B14F-4D97-AF65-F5344CB8AC3E}">
        <p14:creationId xmlns:p14="http://schemas.microsoft.com/office/powerpoint/2010/main" val="140813303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hf sldNum="0" hdr="0" ftr="0"/>
  <p:txStyles>
    <p:titleStyle>
      <a:lvl1pPr algn="l" defTabSz="457200" rtl="0" eaLnBrk="1" fontAlgn="base" hangingPunct="1">
        <a:spcBef>
          <a:spcPct val="0"/>
        </a:spcBef>
        <a:spcAft>
          <a:spcPct val="0"/>
        </a:spcAft>
        <a:defRPr sz="2400" b="0" kern="1200">
          <a:solidFill>
            <a:srgbClr val="123E57"/>
          </a:solidFill>
          <a:latin typeface="+mj-lt"/>
          <a:ea typeface="ＭＳ Ｐゴシック" charset="0"/>
          <a:cs typeface="SapientSansBold"/>
        </a:defRPr>
      </a:lvl1pPr>
      <a:lvl2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2pPr>
      <a:lvl3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3pPr>
      <a:lvl4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4pPr>
      <a:lvl5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5pPr>
      <a:lvl6pPr marL="4572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6pPr>
      <a:lvl7pPr marL="9144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7pPr>
      <a:lvl8pPr marL="13716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8pPr>
      <a:lvl9pPr marL="18288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9pPr>
    </p:titleStyle>
    <p:bodyStyle>
      <a:lvl1pPr marL="228600" indent="-228600" algn="l" defTabSz="457200" rtl="0" eaLnBrk="1" fontAlgn="base" hangingPunct="1">
        <a:spcBef>
          <a:spcPct val="0"/>
        </a:spcBef>
        <a:spcAft>
          <a:spcPts val="1000"/>
        </a:spcAft>
        <a:buClr>
          <a:schemeClr val="accent1"/>
        </a:buClr>
        <a:buFont typeface="Wingdings" charset="0"/>
        <a:buChar char="§"/>
        <a:defRPr sz="2000" kern="1200">
          <a:solidFill>
            <a:srgbClr val="000000"/>
          </a:solidFill>
          <a:latin typeface="+mn-lt"/>
          <a:ea typeface="ＭＳ Ｐゴシック" charset="0"/>
          <a:cs typeface="SapientCentroSlab-Light"/>
        </a:defRPr>
      </a:lvl1pPr>
      <a:lvl2pPr marL="457200" indent="-228600" algn="l" defTabSz="457200" rtl="0" eaLnBrk="1" fontAlgn="base" hangingPunct="1">
        <a:spcBef>
          <a:spcPct val="0"/>
        </a:spcBef>
        <a:spcAft>
          <a:spcPts val="1000"/>
        </a:spcAft>
        <a:buClr>
          <a:schemeClr val="accent1"/>
        </a:buClr>
        <a:buFont typeface="Wingdings" charset="0"/>
        <a:buChar char="§"/>
        <a:defRPr sz="1900" kern="1200">
          <a:solidFill>
            <a:srgbClr val="000000"/>
          </a:solidFill>
          <a:latin typeface="+mn-lt"/>
          <a:ea typeface="ＭＳ Ｐゴシック" charset="0"/>
          <a:cs typeface="SapientCentroSlab-Light"/>
        </a:defRPr>
      </a:lvl2pPr>
      <a:lvl3pPr marL="685800" indent="-228600" algn="l" defTabSz="457200" rtl="0" eaLnBrk="1" fontAlgn="base" hangingPunct="1">
        <a:spcBef>
          <a:spcPct val="0"/>
        </a:spcBef>
        <a:spcAft>
          <a:spcPts val="1000"/>
        </a:spcAft>
        <a:buClr>
          <a:schemeClr val="accent1"/>
        </a:buClr>
        <a:buFont typeface="Wingdings" charset="0"/>
        <a:buChar char="§"/>
        <a:defRPr sz="1800" kern="1200">
          <a:solidFill>
            <a:srgbClr val="000000"/>
          </a:solidFill>
          <a:latin typeface="+mn-lt"/>
          <a:ea typeface="ＭＳ Ｐゴシック" charset="0"/>
          <a:cs typeface="SapientCentroSlab-Light"/>
        </a:defRPr>
      </a:lvl3pPr>
      <a:lvl4pPr marL="914400" indent="-228600" algn="l" defTabSz="457200" rtl="0" eaLnBrk="1" fontAlgn="base" hangingPunct="1">
        <a:spcBef>
          <a:spcPct val="0"/>
        </a:spcBef>
        <a:spcAft>
          <a:spcPts val="1000"/>
        </a:spcAft>
        <a:buClr>
          <a:schemeClr val="accent1"/>
        </a:buClr>
        <a:buFont typeface="Wingdings" charset="0"/>
        <a:buChar char="§"/>
        <a:defRPr sz="1700" kern="1200">
          <a:solidFill>
            <a:srgbClr val="000000"/>
          </a:solidFill>
          <a:latin typeface="+mn-lt"/>
          <a:ea typeface="ＭＳ Ｐゴシック" charset="0"/>
          <a:cs typeface="SapientCentroSlab-Light"/>
        </a:defRPr>
      </a:lvl4pPr>
      <a:lvl5pPr marL="1143000" indent="-228600" algn="l" defTabSz="457200" rtl="0" eaLnBrk="1" fontAlgn="base" hangingPunct="1">
        <a:spcBef>
          <a:spcPct val="0"/>
        </a:spcBef>
        <a:spcAft>
          <a:spcPts val="1000"/>
        </a:spcAft>
        <a:buClr>
          <a:schemeClr val="accent1"/>
        </a:buClr>
        <a:buFont typeface="Wingdings" charset="0"/>
        <a:buChar char="§"/>
        <a:defRPr sz="1600" kern="1200">
          <a:solidFill>
            <a:srgbClr val="000000"/>
          </a:solidFill>
          <a:latin typeface="+mn-lt"/>
          <a:ea typeface="ＭＳ Ｐゴシック" charset="0"/>
          <a:cs typeface="SapientCentroSlab-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8FB5D0-08CD-DF42-BE6A-A813BD362E0A}"/>
              </a:ext>
            </a:extLst>
          </p:cNvPr>
          <p:cNvPicPr>
            <a:picLocks noChangeAspect="1"/>
          </p:cNvPicPr>
          <p:nvPr/>
        </p:nvPicPr>
        <p:blipFill>
          <a:blip r:embed="rId4"/>
          <a:stretch>
            <a:fillRect/>
          </a:stretch>
        </p:blipFill>
        <p:spPr>
          <a:xfrm>
            <a:off x="-2922225" y="-21473"/>
            <a:ext cx="15114225" cy="6887495"/>
          </a:xfrm>
          <a:prstGeom prst="rect">
            <a:avLst/>
          </a:prstGeom>
        </p:spPr>
      </p:pic>
      <p:pic>
        <p:nvPicPr>
          <p:cNvPr id="7" name="Picture 6">
            <a:extLst>
              <a:ext uri="{FF2B5EF4-FFF2-40B4-BE49-F238E27FC236}">
                <a16:creationId xmlns:a16="http://schemas.microsoft.com/office/drawing/2014/main" id="{B9576C9E-B635-204E-8B55-8DEE73AA229A}"/>
              </a:ext>
            </a:extLst>
          </p:cNvPr>
          <p:cNvPicPr>
            <a:picLocks noChangeAspect="1"/>
          </p:cNvPicPr>
          <p:nvPr/>
        </p:nvPicPr>
        <p:blipFill>
          <a:blip r:embed="rId5"/>
          <a:stretch>
            <a:fillRect/>
          </a:stretch>
        </p:blipFill>
        <p:spPr>
          <a:xfrm>
            <a:off x="4610130" y="349946"/>
            <a:ext cx="2971745" cy="1164391"/>
          </a:xfrm>
          <a:prstGeom prst="rect">
            <a:avLst/>
          </a:prstGeom>
        </p:spPr>
      </p:pic>
    </p:spTree>
    <p:extLst>
      <p:ext uri="{BB962C8B-B14F-4D97-AF65-F5344CB8AC3E}">
        <p14:creationId xmlns:p14="http://schemas.microsoft.com/office/powerpoint/2010/main" val="3527862336"/>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D0AE876C-933B-4740-B5E8-79FF501EFFE3}"/>
              </a:ext>
            </a:extLst>
          </p:cNvPr>
          <p:cNvSpPr>
            <a:spLocks noGrp="1"/>
          </p:cNvSpPr>
          <p:nvPr>
            <p:ph type="sldNum" sz="quarter" idx="4"/>
          </p:nvPr>
        </p:nvSpPr>
        <p:spPr>
          <a:xfrm>
            <a:off x="460590" y="6286372"/>
            <a:ext cx="868004" cy="229980"/>
          </a:xfrm>
          <a:prstGeom prst="rect">
            <a:avLst/>
          </a:prstGeom>
        </p:spPr>
        <p:txBody>
          <a:bodyPr/>
          <a:lstStyle>
            <a:lvl1pPr>
              <a:defRPr sz="1400" b="0" i="0">
                <a:solidFill>
                  <a:srgbClr val="0F1E64"/>
                </a:solidFill>
                <a:latin typeface="Foco CC" panose="020B0504050202020203" pitchFamily="34" charset="0"/>
                <a:cs typeface="Foco CC" panose="020B0504050202020203" pitchFamily="34" charset="0"/>
              </a:defRPr>
            </a:lvl1pPr>
          </a:lstStyle>
          <a:p>
            <a:fld id="{9C0E5DBF-150D-DD46-BADC-83CA603DFC4E}" type="slidenum">
              <a:rPr lang="en-US" smtClean="0"/>
              <a:pPr/>
              <a:t>‹#›</a:t>
            </a:fld>
            <a:endParaRPr lang="en-US" dirty="0"/>
          </a:p>
        </p:txBody>
      </p:sp>
      <p:pic>
        <p:nvPicPr>
          <p:cNvPr id="6" name="Picture 5">
            <a:extLst>
              <a:ext uri="{FF2B5EF4-FFF2-40B4-BE49-F238E27FC236}">
                <a16:creationId xmlns:a16="http://schemas.microsoft.com/office/drawing/2014/main" id="{084F39E6-AECA-A24D-AB26-CADACF13BE08}"/>
              </a:ext>
            </a:extLst>
          </p:cNvPr>
          <p:cNvPicPr>
            <a:picLocks noChangeAspect="1"/>
          </p:cNvPicPr>
          <p:nvPr/>
        </p:nvPicPr>
        <p:blipFill>
          <a:blip r:embed="rId5"/>
          <a:stretch>
            <a:fillRect/>
          </a:stretch>
        </p:blipFill>
        <p:spPr>
          <a:xfrm>
            <a:off x="9832451" y="6009418"/>
            <a:ext cx="1949911" cy="764015"/>
          </a:xfrm>
          <a:prstGeom prst="rect">
            <a:avLst/>
          </a:prstGeom>
        </p:spPr>
      </p:pic>
    </p:spTree>
    <p:extLst>
      <p:ext uri="{BB962C8B-B14F-4D97-AF65-F5344CB8AC3E}">
        <p14:creationId xmlns:p14="http://schemas.microsoft.com/office/powerpoint/2010/main" val="262622049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2"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FB17A-0F05-EB4B-8DD9-7FCD0C622791}" type="datetimeFigureOut">
              <a:rPr lang="en-US" smtClean="0"/>
              <a:t>10/19/2018</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B7CC5-CB49-2448-A67C-9ABF1B3F495A}" type="slidenum">
              <a:rPr lang="en-US" smtClean="0"/>
              <a:t>‹#›</a:t>
            </a:fld>
            <a:endParaRPr lang="en-US"/>
          </a:p>
        </p:txBody>
      </p:sp>
    </p:spTree>
    <p:extLst>
      <p:ext uri="{BB962C8B-B14F-4D97-AF65-F5344CB8AC3E}">
        <p14:creationId xmlns:p14="http://schemas.microsoft.com/office/powerpoint/2010/main" val="393974951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031649"/>
            <a:ext cx="7772400" cy="1470025"/>
          </a:xfrm>
        </p:spPr>
        <p:txBody>
          <a:bodyPr>
            <a:normAutofit fontScale="90000"/>
          </a:bodyPr>
          <a:lstStyle/>
          <a:p>
            <a:r>
              <a:rPr lang="en-US" b="1" dirty="0">
                <a:solidFill>
                  <a:schemeClr val="tx1"/>
                </a:solidFill>
              </a:rPr>
              <a:t>Engaging clinical nurse specialists and research nurses in enhancing </a:t>
            </a:r>
            <a:br>
              <a:rPr lang="en-US" b="1" dirty="0">
                <a:solidFill>
                  <a:schemeClr val="tx1"/>
                </a:solidFill>
              </a:rPr>
            </a:br>
            <a:r>
              <a:rPr lang="en-US" b="1" dirty="0">
                <a:solidFill>
                  <a:schemeClr val="tx1"/>
                </a:solidFill>
              </a:rPr>
              <a:t>patient access to clinical trials. </a:t>
            </a:r>
            <a:endParaRPr lang="en-US" dirty="0"/>
          </a:p>
        </p:txBody>
      </p:sp>
      <p:sp>
        <p:nvSpPr>
          <p:cNvPr id="3" name="Subtitle 2"/>
          <p:cNvSpPr>
            <a:spLocks noGrp="1"/>
          </p:cNvSpPr>
          <p:nvPr>
            <p:ph type="subTitle" idx="1"/>
          </p:nvPr>
        </p:nvSpPr>
        <p:spPr>
          <a:xfrm>
            <a:off x="2895600" y="3829756"/>
            <a:ext cx="6400800" cy="1752600"/>
          </a:xfrm>
        </p:spPr>
        <p:txBody>
          <a:bodyPr/>
          <a:lstStyle/>
          <a:p>
            <a:r>
              <a:rPr lang="en-US" sz="2800" dirty="0">
                <a:solidFill>
                  <a:schemeClr val="tx1"/>
                </a:solidFill>
              </a:rPr>
              <a:t>Anne Croudass, Cancer Research UK (United Kingdom)</a:t>
            </a:r>
          </a:p>
          <a:p>
            <a:endParaRPr lang="en-US" dirty="0"/>
          </a:p>
        </p:txBody>
      </p:sp>
      <p:pic>
        <p:nvPicPr>
          <p:cNvPr id="4" name="Picture 3">
            <a:extLst>
              <a:ext uri="{FF2B5EF4-FFF2-40B4-BE49-F238E27FC236}">
                <a16:creationId xmlns:a16="http://schemas.microsoft.com/office/drawing/2014/main" id="{66C7B768-FF26-484F-B609-C31D6F0DAF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5213" y="5063419"/>
            <a:ext cx="2503254" cy="1568804"/>
          </a:xfrm>
          <a:prstGeom prst="rect">
            <a:avLst/>
          </a:prstGeom>
        </p:spPr>
      </p:pic>
    </p:spTree>
    <p:extLst>
      <p:ext uri="{BB962C8B-B14F-4D97-AF65-F5344CB8AC3E}">
        <p14:creationId xmlns:p14="http://schemas.microsoft.com/office/powerpoint/2010/main" val="138940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Context</a:t>
            </a:r>
            <a:r>
              <a:rPr lang="en-GB" dirty="0"/>
              <a:t>	</a:t>
            </a:r>
          </a:p>
        </p:txBody>
      </p:sp>
      <p:sp>
        <p:nvSpPr>
          <p:cNvPr id="3" name="Content Placeholder 2"/>
          <p:cNvSpPr>
            <a:spLocks noGrp="1"/>
          </p:cNvSpPr>
          <p:nvPr>
            <p:ph idx="1"/>
          </p:nvPr>
        </p:nvSpPr>
        <p:spPr>
          <a:xfrm>
            <a:off x="1981200" y="1393757"/>
            <a:ext cx="8122356" cy="4733925"/>
          </a:xfrm>
        </p:spPr>
        <p:txBody>
          <a:bodyPr>
            <a:normAutofit/>
          </a:bodyPr>
          <a:lstStyle/>
          <a:p>
            <a:r>
              <a:rPr lang="en-GB" sz="2400" dirty="0"/>
              <a:t>Recruitment to clinical trials remains an NHS priority</a:t>
            </a:r>
          </a:p>
          <a:p>
            <a:pPr marL="0" indent="0">
              <a:buNone/>
            </a:pPr>
            <a:endParaRPr lang="en-GB" sz="2400" dirty="0"/>
          </a:p>
          <a:p>
            <a:r>
              <a:rPr lang="en-GB" sz="2400" dirty="0"/>
              <a:t>As a major funder of cancer research, CR UK recognise that progress can only be made if patients consent to take part in trials</a:t>
            </a:r>
          </a:p>
          <a:p>
            <a:pPr marL="0" indent="0">
              <a:buNone/>
            </a:pPr>
            <a:endParaRPr lang="en-GB" sz="2400" dirty="0"/>
          </a:p>
          <a:p>
            <a:r>
              <a:rPr lang="en-GB" sz="2400" dirty="0"/>
              <a:t>Research nurses are instrumental in recruiting patients to trials, but patients form relationships with other health </a:t>
            </a:r>
            <a:br>
              <a:rPr lang="en-GB" sz="2400" dirty="0"/>
            </a:br>
            <a:r>
              <a:rPr lang="en-GB" sz="2400" dirty="0"/>
              <a:t>professionals who can influence their decision making</a:t>
            </a:r>
          </a:p>
          <a:p>
            <a:pPr marL="914400" lvl="2" indent="0">
              <a:buNone/>
            </a:pPr>
            <a:endParaRPr lang="en-GB" sz="2800" dirty="0"/>
          </a:p>
        </p:txBody>
      </p:sp>
      <p:pic>
        <p:nvPicPr>
          <p:cNvPr id="4" name="Picture 3">
            <a:extLst>
              <a:ext uri="{FF2B5EF4-FFF2-40B4-BE49-F238E27FC236}">
                <a16:creationId xmlns:a16="http://schemas.microsoft.com/office/drawing/2014/main" id="{66C7B768-FF26-484F-B609-C31D6F0DAF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5213" y="5063419"/>
            <a:ext cx="2503254" cy="1568804"/>
          </a:xfrm>
          <a:prstGeom prst="rect">
            <a:avLst/>
          </a:prstGeom>
        </p:spPr>
      </p:pic>
    </p:spTree>
    <p:extLst>
      <p:ext uri="{BB962C8B-B14F-4D97-AF65-F5344CB8AC3E}">
        <p14:creationId xmlns:p14="http://schemas.microsoft.com/office/powerpoint/2010/main" val="89458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GB" b="1" dirty="0"/>
              <a:t>Why the round table?</a:t>
            </a:r>
          </a:p>
        </p:txBody>
      </p:sp>
      <p:sp>
        <p:nvSpPr>
          <p:cNvPr id="3" name="Content Placeholder 2"/>
          <p:cNvSpPr>
            <a:spLocks noGrp="1"/>
          </p:cNvSpPr>
          <p:nvPr>
            <p:ph sz="half" idx="2"/>
          </p:nvPr>
        </p:nvSpPr>
        <p:spPr>
          <a:xfrm>
            <a:off x="2153841" y="1646368"/>
            <a:ext cx="3886200" cy="4180017"/>
          </a:xfrm>
        </p:spPr>
        <p:txBody>
          <a:bodyPr>
            <a:normAutofit/>
          </a:bodyPr>
          <a:lstStyle/>
          <a:p>
            <a:pPr marL="0" indent="0">
              <a:buNone/>
            </a:pPr>
            <a:r>
              <a:rPr lang="en-GB" dirty="0"/>
              <a:t>Cancer care is truly multi-disciplinary and all members of the MDT should be trial aware:</a:t>
            </a:r>
          </a:p>
          <a:p>
            <a:pPr marL="0" indent="0">
              <a:buNone/>
            </a:pPr>
            <a:endParaRPr lang="en-GB" dirty="0"/>
          </a:p>
          <a:p>
            <a:r>
              <a:rPr lang="en-GB" dirty="0"/>
              <a:t>To improve patient experience</a:t>
            </a:r>
          </a:p>
          <a:p>
            <a:r>
              <a:rPr lang="en-GB" dirty="0"/>
              <a:t>To increase trial awareness</a:t>
            </a:r>
          </a:p>
          <a:p>
            <a:r>
              <a:rPr lang="en-GB" dirty="0"/>
              <a:t>To improve recruitment</a:t>
            </a:r>
          </a:p>
          <a:p>
            <a:pPr marL="0" indent="0">
              <a:buNone/>
            </a:pPr>
            <a:endParaRPr lang="en-GB" dirty="0"/>
          </a:p>
        </p:txBody>
      </p:sp>
      <p:pic>
        <p:nvPicPr>
          <p:cNvPr id="1026" name="Picture 2" descr="CRUK roundtable"/>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a:off x="6896103" y="2076519"/>
            <a:ext cx="3031331" cy="24250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6C7B768-FF26-484F-B609-C31D6F0DAF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5213" y="5063419"/>
            <a:ext cx="2503254" cy="1568804"/>
          </a:xfrm>
          <a:prstGeom prst="rect">
            <a:avLst/>
          </a:prstGeom>
        </p:spPr>
      </p:pic>
    </p:spTree>
    <p:extLst>
      <p:ext uri="{BB962C8B-B14F-4D97-AF65-F5344CB8AC3E}">
        <p14:creationId xmlns:p14="http://schemas.microsoft.com/office/powerpoint/2010/main" val="3474077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Process</a:t>
            </a:r>
          </a:p>
        </p:txBody>
      </p:sp>
      <p:sp>
        <p:nvSpPr>
          <p:cNvPr id="3" name="Content Placeholder 2"/>
          <p:cNvSpPr>
            <a:spLocks noGrp="1"/>
          </p:cNvSpPr>
          <p:nvPr>
            <p:ph idx="1"/>
          </p:nvPr>
        </p:nvSpPr>
        <p:spPr>
          <a:xfrm>
            <a:off x="2235200" y="1600203"/>
            <a:ext cx="8229600" cy="4525963"/>
          </a:xfrm>
        </p:spPr>
        <p:txBody>
          <a:bodyPr>
            <a:normAutofit/>
          </a:bodyPr>
          <a:lstStyle/>
          <a:p>
            <a:pPr marL="0" indent="0">
              <a:buNone/>
            </a:pPr>
            <a:r>
              <a:rPr lang="en-US" sz="2400" dirty="0"/>
              <a:t>Facilitated discussion to  identify strategies to improve collaboration for the benefit of patient care.</a:t>
            </a:r>
          </a:p>
          <a:p>
            <a:pPr marL="0" indent="0">
              <a:buNone/>
            </a:pPr>
            <a:br>
              <a:rPr lang="en-US" sz="2400" dirty="0"/>
            </a:br>
            <a:r>
              <a:rPr lang="en-US" sz="2400" dirty="0"/>
              <a:t>Attendees:</a:t>
            </a:r>
            <a:br>
              <a:rPr lang="en-US" sz="2400" dirty="0"/>
            </a:br>
            <a:endParaRPr lang="en-US" sz="2400" dirty="0"/>
          </a:p>
          <a:p>
            <a:pPr lvl="1">
              <a:buFont typeface="Arial"/>
              <a:buChar char="•"/>
            </a:pPr>
            <a:r>
              <a:rPr lang="en-US" sz="2400" dirty="0"/>
              <a:t>five CNSs, </a:t>
            </a:r>
          </a:p>
          <a:p>
            <a:pPr lvl="1">
              <a:buFont typeface="Arial"/>
              <a:buChar char="•"/>
            </a:pPr>
            <a:r>
              <a:rPr lang="en-US" sz="2400" dirty="0"/>
              <a:t>four CRNs </a:t>
            </a:r>
          </a:p>
          <a:p>
            <a:pPr lvl="1">
              <a:buFont typeface="Arial"/>
              <a:buChar char="•"/>
            </a:pPr>
            <a:r>
              <a:rPr lang="en-US" sz="2400" dirty="0"/>
              <a:t>one joint CNS/advanced clinical trials practitioner</a:t>
            </a:r>
          </a:p>
          <a:p>
            <a:pPr lvl="1">
              <a:buFont typeface="Arial"/>
              <a:buChar char="•"/>
            </a:pPr>
            <a:r>
              <a:rPr lang="en-US" sz="2400" dirty="0"/>
              <a:t>senior cancer information nurse</a:t>
            </a:r>
          </a:p>
        </p:txBody>
      </p:sp>
      <p:pic>
        <p:nvPicPr>
          <p:cNvPr id="4" name="Picture 3">
            <a:extLst>
              <a:ext uri="{FF2B5EF4-FFF2-40B4-BE49-F238E27FC236}">
                <a16:creationId xmlns:a16="http://schemas.microsoft.com/office/drawing/2014/main" id="{66C7B768-FF26-484F-B609-C31D6F0DAF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5213" y="5063419"/>
            <a:ext cx="2503254" cy="1568804"/>
          </a:xfrm>
          <a:prstGeom prst="rect">
            <a:avLst/>
          </a:prstGeom>
        </p:spPr>
      </p:pic>
    </p:spTree>
    <p:extLst>
      <p:ext uri="{BB962C8B-B14F-4D97-AF65-F5344CB8AC3E}">
        <p14:creationId xmlns:p14="http://schemas.microsoft.com/office/powerpoint/2010/main" val="2327069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Themes</a:t>
            </a:r>
          </a:p>
        </p:txBody>
      </p:sp>
      <p:sp>
        <p:nvSpPr>
          <p:cNvPr id="3" name="Content Placeholder 2"/>
          <p:cNvSpPr>
            <a:spLocks noGrp="1"/>
          </p:cNvSpPr>
          <p:nvPr>
            <p:ph idx="1"/>
          </p:nvPr>
        </p:nvSpPr>
        <p:spPr>
          <a:xfrm>
            <a:off x="2262011" y="1656645"/>
            <a:ext cx="6172200" cy="4118212"/>
          </a:xfrm>
        </p:spPr>
        <p:txBody>
          <a:bodyPr>
            <a:normAutofit/>
          </a:bodyPr>
          <a:lstStyle/>
          <a:p>
            <a:r>
              <a:rPr lang="en-US" sz="2400" dirty="0"/>
              <a:t>Communication</a:t>
            </a:r>
          </a:p>
          <a:p>
            <a:r>
              <a:rPr lang="en-US" sz="2400" dirty="0"/>
              <a:t>Information</a:t>
            </a:r>
          </a:p>
          <a:p>
            <a:r>
              <a:rPr lang="en-US" sz="2400" dirty="0"/>
              <a:t>Training </a:t>
            </a:r>
          </a:p>
          <a:p>
            <a:r>
              <a:rPr lang="en-US" sz="2400" dirty="0"/>
              <a:t>Shared care</a:t>
            </a:r>
          </a:p>
          <a:p>
            <a:r>
              <a:rPr lang="en-US" sz="2400" dirty="0"/>
              <a:t>Workload pressures</a:t>
            </a:r>
          </a:p>
        </p:txBody>
      </p:sp>
      <p:pic>
        <p:nvPicPr>
          <p:cNvPr id="4" name="Picture 3">
            <a:extLst>
              <a:ext uri="{FF2B5EF4-FFF2-40B4-BE49-F238E27FC236}">
                <a16:creationId xmlns:a16="http://schemas.microsoft.com/office/drawing/2014/main" id="{66C7B768-FF26-484F-B609-C31D6F0DAF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5213" y="5063419"/>
            <a:ext cx="2503254" cy="1568804"/>
          </a:xfrm>
          <a:prstGeom prst="rect">
            <a:avLst/>
          </a:prstGeom>
        </p:spPr>
      </p:pic>
    </p:spTree>
    <p:extLst>
      <p:ext uri="{BB962C8B-B14F-4D97-AF65-F5344CB8AC3E}">
        <p14:creationId xmlns:p14="http://schemas.microsoft.com/office/powerpoint/2010/main" val="1726757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Reflections</a:t>
            </a:r>
          </a:p>
        </p:txBody>
      </p:sp>
      <p:sp>
        <p:nvSpPr>
          <p:cNvPr id="3" name="Content Placeholder 2"/>
          <p:cNvSpPr>
            <a:spLocks noGrp="1"/>
          </p:cNvSpPr>
          <p:nvPr>
            <p:ph idx="1"/>
          </p:nvPr>
        </p:nvSpPr>
        <p:spPr>
          <a:xfrm>
            <a:off x="2328333" y="1600201"/>
            <a:ext cx="7620000" cy="4118212"/>
          </a:xfrm>
        </p:spPr>
        <p:txBody>
          <a:bodyPr>
            <a:normAutofit/>
          </a:bodyPr>
          <a:lstStyle/>
          <a:p>
            <a:r>
              <a:rPr lang="en-US" sz="2400" dirty="0"/>
              <a:t>Useful opportunity to improve understanding of priorities for each role and an appreciation that both want what is best for patients.</a:t>
            </a:r>
          </a:p>
          <a:p>
            <a:r>
              <a:rPr lang="en-US" sz="2400" dirty="0"/>
              <a:t>Some excellent practice locally.</a:t>
            </a:r>
          </a:p>
          <a:p>
            <a:r>
              <a:rPr lang="en-US" sz="2400" dirty="0"/>
              <a:t>Communication was recognized as key.</a:t>
            </a:r>
          </a:p>
          <a:p>
            <a:r>
              <a:rPr lang="en-US" sz="2400" dirty="0"/>
              <a:t>We are all nurses who want the best for our patients. We need to put them at the heart of what we do rather than focusing on what we think our different roles are.</a:t>
            </a:r>
          </a:p>
          <a:p>
            <a:endParaRPr lang="en-US" dirty="0"/>
          </a:p>
          <a:p>
            <a:pPr marL="0" indent="0">
              <a:buNone/>
            </a:pPr>
            <a:endParaRPr lang="en-US" dirty="0"/>
          </a:p>
        </p:txBody>
      </p:sp>
      <p:pic>
        <p:nvPicPr>
          <p:cNvPr id="4" name="Picture 3">
            <a:extLst>
              <a:ext uri="{FF2B5EF4-FFF2-40B4-BE49-F238E27FC236}">
                <a16:creationId xmlns:a16="http://schemas.microsoft.com/office/drawing/2014/main" id="{66C7B768-FF26-484F-B609-C31D6F0DAF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5213" y="5063419"/>
            <a:ext cx="2503254" cy="1568804"/>
          </a:xfrm>
          <a:prstGeom prst="rect">
            <a:avLst/>
          </a:prstGeom>
        </p:spPr>
      </p:pic>
    </p:spTree>
    <p:extLst>
      <p:ext uri="{BB962C8B-B14F-4D97-AF65-F5344CB8AC3E}">
        <p14:creationId xmlns:p14="http://schemas.microsoft.com/office/powerpoint/2010/main" val="3474900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next?</a:t>
            </a:r>
          </a:p>
        </p:txBody>
      </p:sp>
      <p:sp>
        <p:nvSpPr>
          <p:cNvPr id="3" name="Content Placeholder 2"/>
          <p:cNvSpPr>
            <a:spLocks noGrp="1"/>
          </p:cNvSpPr>
          <p:nvPr>
            <p:ph idx="1"/>
          </p:nvPr>
        </p:nvSpPr>
        <p:spPr>
          <a:xfrm>
            <a:off x="3009900" y="1423283"/>
            <a:ext cx="6172200" cy="4118212"/>
          </a:xfrm>
        </p:spPr>
        <p:txBody>
          <a:bodyPr/>
          <a:lstStyle/>
          <a:p>
            <a:endParaRPr lang="en-GB" dirty="0"/>
          </a:p>
          <a:p>
            <a:pPr marL="0" indent="0">
              <a:buNone/>
            </a:pPr>
            <a:r>
              <a:rPr lang="en-GB" sz="2400" dirty="0"/>
              <a:t>Consensus was reached that adopting a shared ownership of talking to patients about clinical trials was needed, so we are planning to investigate how best to support that.</a:t>
            </a:r>
          </a:p>
          <a:p>
            <a:pPr marL="0" indent="0">
              <a:buNone/>
            </a:pPr>
            <a:endParaRPr lang="en-US" dirty="0"/>
          </a:p>
        </p:txBody>
      </p:sp>
      <p:pic>
        <p:nvPicPr>
          <p:cNvPr id="4" name="Picture 3">
            <a:extLst>
              <a:ext uri="{FF2B5EF4-FFF2-40B4-BE49-F238E27FC236}">
                <a16:creationId xmlns:a16="http://schemas.microsoft.com/office/drawing/2014/main" id="{66C7B768-FF26-484F-B609-C31D6F0DAF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5213" y="5063419"/>
            <a:ext cx="2503254" cy="1568804"/>
          </a:xfrm>
          <a:prstGeom prst="rect">
            <a:avLst/>
          </a:prstGeom>
        </p:spPr>
      </p:pic>
    </p:spTree>
    <p:extLst>
      <p:ext uri="{BB962C8B-B14F-4D97-AF65-F5344CB8AC3E}">
        <p14:creationId xmlns:p14="http://schemas.microsoft.com/office/powerpoint/2010/main" val="1296303633"/>
      </p:ext>
    </p:extLst>
  </p:cSld>
  <p:clrMapOvr>
    <a:masterClrMapping/>
  </p:clrMapOvr>
</p:sld>
</file>

<file path=ppt/theme/theme1.xml><?xml version="1.0" encoding="utf-8"?>
<a:theme xmlns:a="http://schemas.openxmlformats.org/drawingml/2006/main" name="NCI PPT Template 4x3 BLUE">
  <a:themeElements>
    <a:clrScheme name="NCI Colors Theme">
      <a:dk1>
        <a:srgbClr val="606060"/>
      </a:dk1>
      <a:lt1>
        <a:srgbClr val="FFFFFF"/>
      </a:lt1>
      <a:dk2>
        <a:srgbClr val="BB0E3D"/>
      </a:dk2>
      <a:lt2>
        <a:srgbClr val="FFFFFF"/>
      </a:lt2>
      <a:accent1>
        <a:srgbClr val="BB0E3D"/>
      </a:accent1>
      <a:accent2>
        <a:srgbClr val="606060"/>
      </a:accent2>
      <a:accent3>
        <a:srgbClr val="123E57"/>
      </a:accent3>
      <a:accent4>
        <a:srgbClr val="2A71A5"/>
      </a:accent4>
      <a:accent5>
        <a:srgbClr val="178DA9"/>
      </a:accent5>
      <a:accent6>
        <a:srgbClr val="009999"/>
      </a:accent6>
      <a:hlink>
        <a:srgbClr val="3F54C9"/>
      </a:hlink>
      <a:folHlink>
        <a:srgbClr val="6060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CV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217</Words>
  <Application>Microsoft Office PowerPoint</Application>
  <PresentationFormat>Widescreen</PresentationFormat>
  <Paragraphs>35</Paragraphs>
  <Slides>7</Slides>
  <Notes>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7</vt:i4>
      </vt:variant>
    </vt:vector>
  </HeadingPairs>
  <TitlesOfParts>
    <vt:vector size="21" baseType="lpstr">
      <vt:lpstr>ＭＳ Ｐゴシック</vt:lpstr>
      <vt:lpstr>Arial</vt:lpstr>
      <vt:lpstr>Calibri</vt:lpstr>
      <vt:lpstr>Foco CC</vt:lpstr>
      <vt:lpstr>Foco CC Black</vt:lpstr>
      <vt:lpstr>Sapient Centro Slab</vt:lpstr>
      <vt:lpstr>SapientCentroSlab-Light</vt:lpstr>
      <vt:lpstr>SapientSansBold</vt:lpstr>
      <vt:lpstr>SapientSansRegular</vt:lpstr>
      <vt:lpstr>Wingdings</vt:lpstr>
      <vt:lpstr>NCI PPT Template 4x3 BLUE</vt:lpstr>
      <vt:lpstr>1_CCV 4</vt:lpstr>
      <vt:lpstr>1_Custom Design</vt:lpstr>
      <vt:lpstr>1_Office Theme</vt:lpstr>
      <vt:lpstr>Engaging clinical nurse specialists and research nurses in enhancing  patient access to clinical trials. </vt:lpstr>
      <vt:lpstr>Context </vt:lpstr>
      <vt:lpstr>Why the round table?</vt:lpstr>
      <vt:lpstr>Process</vt:lpstr>
      <vt:lpstr>Themes</vt:lpstr>
      <vt:lpstr>Reflections</vt:lpstr>
      <vt:lpstr>What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Christie Allan</dc:creator>
  <cp:lastModifiedBy>Kevin Babb</cp:lastModifiedBy>
  <cp:revision>4</cp:revision>
  <dcterms:created xsi:type="dcterms:W3CDTF">2018-09-07T05:53:07Z</dcterms:created>
  <dcterms:modified xsi:type="dcterms:W3CDTF">2018-10-19T18:41:26Z</dcterms:modified>
</cp:coreProperties>
</file>