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1" r:id="rId3"/>
    <p:sldId id="259" r:id="rId4"/>
    <p:sldId id="258" r:id="rId5"/>
    <p:sldId id="260" r:id="rId6"/>
    <p:sldId id="277" r:id="rId7"/>
    <p:sldId id="278" r:id="rId8"/>
    <p:sldId id="270" r:id="rId9"/>
    <p:sldId id="271" r:id="rId10"/>
    <p:sldId id="281" r:id="rId11"/>
    <p:sldId id="280" r:id="rId12"/>
    <p:sldId id="282" r:id="rId13"/>
    <p:sldId id="262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CF5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44C74-EFB3-43FB-BDC5-9B3160EA713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BE9DB9-4D1E-4537-83E6-8601177EB694}">
      <dgm:prSet phldrT="[Text]" custT="1"/>
      <dgm:spPr>
        <a:solidFill>
          <a:srgbClr val="FF66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Study Design</a:t>
          </a:r>
        </a:p>
      </dgm:t>
    </dgm:pt>
    <dgm:pt modelId="{3C1AFC5C-29A9-4F89-B837-3297EFE72676}" type="parTrans" cxnId="{71B64463-219D-413F-8C1E-0AD610FB9BD1}">
      <dgm:prSet/>
      <dgm:spPr/>
      <dgm:t>
        <a:bodyPr/>
        <a:lstStyle/>
        <a:p>
          <a:endParaRPr lang="en-US"/>
        </a:p>
      </dgm:t>
    </dgm:pt>
    <dgm:pt modelId="{CC66AC83-AAB3-4956-8677-8C8C5348DEEB}" type="sibTrans" cxnId="{71B64463-219D-413F-8C1E-0AD610FB9BD1}">
      <dgm:prSet/>
      <dgm:spPr/>
      <dgm:t>
        <a:bodyPr/>
        <a:lstStyle/>
        <a:p>
          <a:endParaRPr lang="en-US"/>
        </a:p>
      </dgm:t>
    </dgm:pt>
    <dgm:pt modelId="{113E1266-E2F7-4695-B016-3CF4AB57C3E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Qualitative study</a:t>
          </a:r>
        </a:p>
      </dgm:t>
    </dgm:pt>
    <dgm:pt modelId="{8D6D5787-FDA0-4CCC-8357-8CAC513A38AF}" type="parTrans" cxnId="{7AF891E5-5E03-4671-9F52-15140EDF214E}">
      <dgm:prSet/>
      <dgm:spPr/>
      <dgm:t>
        <a:bodyPr/>
        <a:lstStyle/>
        <a:p>
          <a:endParaRPr lang="en-US"/>
        </a:p>
      </dgm:t>
    </dgm:pt>
    <dgm:pt modelId="{C52B6729-489F-49CC-A09B-83EE276D8CED}" type="sibTrans" cxnId="{7AF891E5-5E03-4671-9F52-15140EDF214E}">
      <dgm:prSet/>
      <dgm:spPr/>
      <dgm:t>
        <a:bodyPr/>
        <a:lstStyle/>
        <a:p>
          <a:endParaRPr lang="en-US"/>
        </a:p>
      </dgm:t>
    </dgm:pt>
    <dgm:pt modelId="{84C48A10-C1B7-4630-8C85-FD3DB0E4181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Sampling technique</a:t>
          </a:r>
        </a:p>
      </dgm:t>
    </dgm:pt>
    <dgm:pt modelId="{6E856780-CB5B-4C08-948C-4186A5820026}" type="parTrans" cxnId="{0E3E7B6B-598B-4401-A4CB-BABF286CDFDB}">
      <dgm:prSet/>
      <dgm:spPr/>
      <dgm:t>
        <a:bodyPr/>
        <a:lstStyle/>
        <a:p>
          <a:endParaRPr lang="en-US"/>
        </a:p>
      </dgm:t>
    </dgm:pt>
    <dgm:pt modelId="{E035DF56-F9BE-4733-9C99-F05A499B4D28}" type="sibTrans" cxnId="{0E3E7B6B-598B-4401-A4CB-BABF286CDFDB}">
      <dgm:prSet/>
      <dgm:spPr/>
      <dgm:t>
        <a:bodyPr/>
        <a:lstStyle/>
        <a:p>
          <a:endParaRPr lang="en-US"/>
        </a:p>
      </dgm:t>
    </dgm:pt>
    <dgm:pt modelId="{63DF7CDA-518A-461B-B249-8435B72AF49E}">
      <dgm:prSet phldrT="[Text]" custT="1"/>
      <dgm:spPr/>
      <dgm:t>
        <a:bodyPr/>
        <a:lstStyle/>
        <a:p>
          <a:r>
            <a:rPr lang="en-US" sz="2400" dirty="0"/>
            <a:t>Purposive sampling- to locate information-rich subjects</a:t>
          </a:r>
        </a:p>
      </dgm:t>
    </dgm:pt>
    <dgm:pt modelId="{ADDB2792-0DD1-4E55-B55A-57F81E42A6A0}" type="parTrans" cxnId="{44AE5716-B3D9-4753-9B26-E7AB99440384}">
      <dgm:prSet/>
      <dgm:spPr/>
      <dgm:t>
        <a:bodyPr/>
        <a:lstStyle/>
        <a:p>
          <a:endParaRPr lang="en-US"/>
        </a:p>
      </dgm:t>
    </dgm:pt>
    <dgm:pt modelId="{0E655BFB-4783-4653-A2E4-9A58C3265ABC}" type="sibTrans" cxnId="{44AE5716-B3D9-4753-9B26-E7AB99440384}">
      <dgm:prSet/>
      <dgm:spPr/>
      <dgm:t>
        <a:bodyPr/>
        <a:lstStyle/>
        <a:p>
          <a:endParaRPr lang="en-US"/>
        </a:p>
      </dgm:t>
    </dgm:pt>
    <dgm:pt modelId="{17ED4F46-84DB-4173-B503-19751FEA99CB}">
      <dgm:prSet phldrT="[Text]" custT="1"/>
      <dgm:spPr>
        <a:solidFill>
          <a:srgbClr val="99CCFF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Criteria of Selection</a:t>
          </a:r>
        </a:p>
      </dgm:t>
    </dgm:pt>
    <dgm:pt modelId="{5566804F-F2DD-450E-9B38-EB715F29487F}" type="parTrans" cxnId="{396F50A2-1AAD-4299-B2D3-ECEBF194FD0D}">
      <dgm:prSet/>
      <dgm:spPr/>
      <dgm:t>
        <a:bodyPr/>
        <a:lstStyle/>
        <a:p>
          <a:endParaRPr lang="en-US"/>
        </a:p>
      </dgm:t>
    </dgm:pt>
    <dgm:pt modelId="{78ED7FC0-8814-400E-BBCA-A21FF9F19EDF}" type="sibTrans" cxnId="{396F50A2-1AAD-4299-B2D3-ECEBF194FD0D}">
      <dgm:prSet/>
      <dgm:spPr/>
      <dgm:t>
        <a:bodyPr/>
        <a:lstStyle/>
        <a:p>
          <a:endParaRPr lang="en-US"/>
        </a:p>
      </dgm:t>
    </dgm:pt>
    <dgm:pt modelId="{EFF9E066-A352-4B48-A583-A44AF0C0F25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Have visited and experienced with CRC in Hospital X. </a:t>
          </a:r>
        </a:p>
      </dgm:t>
    </dgm:pt>
    <dgm:pt modelId="{C60CC5BC-FC28-4987-BA4E-E185992556C0}" type="parTrans" cxnId="{10FB4FCE-0B2E-4A72-8E91-87DBAD39DBF9}">
      <dgm:prSet/>
      <dgm:spPr/>
      <dgm:t>
        <a:bodyPr/>
        <a:lstStyle/>
        <a:p>
          <a:endParaRPr lang="en-US"/>
        </a:p>
      </dgm:t>
    </dgm:pt>
    <dgm:pt modelId="{01483A38-5555-458F-BE3A-369B2E5DAEA9}" type="sibTrans" cxnId="{10FB4FCE-0B2E-4A72-8E91-87DBAD39DBF9}">
      <dgm:prSet/>
      <dgm:spPr/>
      <dgm:t>
        <a:bodyPr/>
        <a:lstStyle/>
        <a:p>
          <a:endParaRPr lang="en-US"/>
        </a:p>
      </dgm:t>
    </dgm:pt>
    <dgm:pt modelId="{7E5A26E2-C112-4D51-8F52-4A88BA519F9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Diagnosed with breast cancer </a:t>
          </a:r>
        </a:p>
      </dgm:t>
    </dgm:pt>
    <dgm:pt modelId="{A6C29C55-DEF2-4526-8BAC-82BD2EEF1274}" type="parTrans" cxnId="{FF0C73C0-352F-469F-98E6-D2B1854FDB19}">
      <dgm:prSet/>
      <dgm:spPr/>
      <dgm:t>
        <a:bodyPr/>
        <a:lstStyle/>
        <a:p>
          <a:endParaRPr lang="en-US"/>
        </a:p>
      </dgm:t>
    </dgm:pt>
    <dgm:pt modelId="{EC5B6919-A0BD-4BE7-AD8E-5DA1A4AD8140}" type="sibTrans" cxnId="{FF0C73C0-352F-469F-98E6-D2B1854FDB19}">
      <dgm:prSet/>
      <dgm:spPr/>
      <dgm:t>
        <a:bodyPr/>
        <a:lstStyle/>
        <a:p>
          <a:endParaRPr lang="en-US"/>
        </a:p>
      </dgm:t>
    </dgm:pt>
    <dgm:pt modelId="{7BEE21AF-0131-4ED0-8222-FE8AA4696C3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In–depth Interview</a:t>
          </a:r>
        </a:p>
      </dgm:t>
    </dgm:pt>
    <dgm:pt modelId="{FBFD93DD-C3CD-49AA-A1B7-21BC3055F8C5}" type="parTrans" cxnId="{C3BBC290-FBA8-4BDA-B867-EF12B008F8F2}">
      <dgm:prSet/>
      <dgm:spPr/>
      <dgm:t>
        <a:bodyPr/>
        <a:lstStyle/>
        <a:p>
          <a:endParaRPr lang="en-US"/>
        </a:p>
      </dgm:t>
    </dgm:pt>
    <dgm:pt modelId="{2ECDDC40-65FC-456B-8633-289170038A93}" type="sibTrans" cxnId="{C3BBC290-FBA8-4BDA-B867-EF12B008F8F2}">
      <dgm:prSet/>
      <dgm:spPr/>
      <dgm:t>
        <a:bodyPr/>
        <a:lstStyle/>
        <a:p>
          <a:endParaRPr lang="en-US"/>
        </a:p>
      </dgm:t>
    </dgm:pt>
    <dgm:pt modelId="{EB6E51BD-6713-47A2-8450-D200831614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Access to the researcher</a:t>
          </a:r>
        </a:p>
      </dgm:t>
    </dgm:pt>
    <dgm:pt modelId="{9985F0F7-B62B-4768-8C4B-F386CCB41C09}" type="parTrans" cxnId="{D3821793-74FA-4BA9-ADD5-748EAA03D628}">
      <dgm:prSet/>
      <dgm:spPr/>
      <dgm:t>
        <a:bodyPr/>
        <a:lstStyle/>
        <a:p>
          <a:endParaRPr lang="en-US"/>
        </a:p>
      </dgm:t>
    </dgm:pt>
    <dgm:pt modelId="{57D989AA-80A5-4B40-A2E9-0F40B69785A0}" type="sibTrans" cxnId="{D3821793-74FA-4BA9-ADD5-748EAA03D628}">
      <dgm:prSet/>
      <dgm:spPr/>
      <dgm:t>
        <a:bodyPr/>
        <a:lstStyle/>
        <a:p>
          <a:endParaRPr lang="en-US"/>
        </a:p>
      </dgm:t>
    </dgm:pt>
    <dgm:pt modelId="{4B08C720-0724-4BA6-B368-1A180D00A32B}">
      <dgm:prSet phldrT="[Text]" custT="1"/>
      <dgm:spPr/>
      <dgm:t>
        <a:bodyPr/>
        <a:lstStyle/>
        <a:p>
          <a:r>
            <a:rPr lang="en-US" sz="2400" dirty="0"/>
            <a:t>Recommended by CRC </a:t>
          </a:r>
        </a:p>
      </dgm:t>
    </dgm:pt>
    <dgm:pt modelId="{A9A58C73-29F0-43D4-B5FC-E56F280DA26D}" type="parTrans" cxnId="{FDC51669-30E4-49E2-9FD0-100C403BD364}">
      <dgm:prSet/>
      <dgm:spPr/>
      <dgm:t>
        <a:bodyPr/>
        <a:lstStyle/>
        <a:p>
          <a:endParaRPr lang="en-GB"/>
        </a:p>
      </dgm:t>
    </dgm:pt>
    <dgm:pt modelId="{D08DA86B-C9FB-462F-8C7A-CD81CDFD7645}" type="sibTrans" cxnId="{FDC51669-30E4-49E2-9FD0-100C403BD364}">
      <dgm:prSet/>
      <dgm:spPr/>
      <dgm:t>
        <a:bodyPr/>
        <a:lstStyle/>
        <a:p>
          <a:endParaRPr lang="en-GB"/>
        </a:p>
      </dgm:t>
    </dgm:pt>
    <dgm:pt modelId="{25D47705-FB87-4216-B333-322E8C6133B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Willing to participate and share experience</a:t>
          </a:r>
        </a:p>
      </dgm:t>
    </dgm:pt>
    <dgm:pt modelId="{0B41B603-E3D8-4878-9353-E2A47C5ADF38}" type="parTrans" cxnId="{93CC1A50-0F56-4208-BD17-DFBB70373461}">
      <dgm:prSet/>
      <dgm:spPr/>
      <dgm:t>
        <a:bodyPr/>
        <a:lstStyle/>
        <a:p>
          <a:endParaRPr lang="en-GB"/>
        </a:p>
      </dgm:t>
    </dgm:pt>
    <dgm:pt modelId="{C8BDA4F1-131C-413A-8188-BA1739EAE4F0}" type="sibTrans" cxnId="{93CC1A50-0F56-4208-BD17-DFBB70373461}">
      <dgm:prSet/>
      <dgm:spPr/>
      <dgm:t>
        <a:bodyPr/>
        <a:lstStyle/>
        <a:p>
          <a:endParaRPr lang="en-GB"/>
        </a:p>
      </dgm:t>
    </dgm:pt>
    <dgm:pt modelId="{26C65DE7-1181-40F5-903B-D719B4697101}" type="pres">
      <dgm:prSet presAssocID="{6B044C74-EFB3-43FB-BDC5-9B3160EA7131}" presName="Name0" presStyleCnt="0">
        <dgm:presLayoutVars>
          <dgm:dir/>
          <dgm:animLvl val="lvl"/>
          <dgm:resizeHandles val="exact"/>
        </dgm:presLayoutVars>
      </dgm:prSet>
      <dgm:spPr/>
    </dgm:pt>
    <dgm:pt modelId="{270CC953-45F9-4351-9E0E-EDB6B647E930}" type="pres">
      <dgm:prSet presAssocID="{EBBE9DB9-4D1E-4537-83E6-8601177EB694}" presName="linNode" presStyleCnt="0"/>
      <dgm:spPr/>
    </dgm:pt>
    <dgm:pt modelId="{C9AE9054-680E-4047-966A-DC457943E96D}" type="pres">
      <dgm:prSet presAssocID="{EBBE9DB9-4D1E-4537-83E6-8601177EB694}" presName="parentText" presStyleLbl="node1" presStyleIdx="0" presStyleCnt="3" custScaleY="62786">
        <dgm:presLayoutVars>
          <dgm:chMax val="1"/>
          <dgm:bulletEnabled val="1"/>
        </dgm:presLayoutVars>
      </dgm:prSet>
      <dgm:spPr/>
    </dgm:pt>
    <dgm:pt modelId="{768DC10D-9D16-42E9-A077-5FCDEB216D15}" type="pres">
      <dgm:prSet presAssocID="{EBBE9DB9-4D1E-4537-83E6-8601177EB694}" presName="descendantText" presStyleLbl="alignAccFollowNode1" presStyleIdx="0" presStyleCnt="3" custScaleY="65952" custLinFactNeighborX="435">
        <dgm:presLayoutVars>
          <dgm:bulletEnabled val="1"/>
        </dgm:presLayoutVars>
      </dgm:prSet>
      <dgm:spPr/>
    </dgm:pt>
    <dgm:pt modelId="{C1CAC37B-7749-4593-9B9D-19A22EA26381}" type="pres">
      <dgm:prSet presAssocID="{CC66AC83-AAB3-4956-8677-8C8C5348DEEB}" presName="sp" presStyleCnt="0"/>
      <dgm:spPr/>
    </dgm:pt>
    <dgm:pt modelId="{7C80AA89-68FA-4EC5-BC3A-8B27FFE2F366}" type="pres">
      <dgm:prSet presAssocID="{84C48A10-C1B7-4630-8C85-FD3DB0E4181E}" presName="linNode" presStyleCnt="0"/>
      <dgm:spPr/>
    </dgm:pt>
    <dgm:pt modelId="{015A4688-EB89-43D3-8BF7-C6A873C58127}" type="pres">
      <dgm:prSet presAssocID="{84C48A10-C1B7-4630-8C85-FD3DB0E4181E}" presName="parentText" presStyleLbl="node1" presStyleIdx="1" presStyleCnt="3" custScaleY="71640">
        <dgm:presLayoutVars>
          <dgm:chMax val="1"/>
          <dgm:bulletEnabled val="1"/>
        </dgm:presLayoutVars>
      </dgm:prSet>
      <dgm:spPr/>
    </dgm:pt>
    <dgm:pt modelId="{08701649-8F7E-4C46-A385-2EB0690BFCBC}" type="pres">
      <dgm:prSet presAssocID="{84C48A10-C1B7-4630-8C85-FD3DB0E4181E}" presName="descendantText" presStyleLbl="alignAccFollowNode1" presStyleIdx="1" presStyleCnt="3" custScaleY="72050">
        <dgm:presLayoutVars>
          <dgm:bulletEnabled val="1"/>
        </dgm:presLayoutVars>
      </dgm:prSet>
      <dgm:spPr/>
    </dgm:pt>
    <dgm:pt modelId="{01BE7659-51C4-4A9B-B0ED-F6BC421A4B22}" type="pres">
      <dgm:prSet presAssocID="{E035DF56-F9BE-4733-9C99-F05A499B4D28}" presName="sp" presStyleCnt="0"/>
      <dgm:spPr/>
    </dgm:pt>
    <dgm:pt modelId="{E4E9D535-7DAD-488E-AD4A-A8FCA4D208F8}" type="pres">
      <dgm:prSet presAssocID="{17ED4F46-84DB-4173-B503-19751FEA99CB}" presName="linNode" presStyleCnt="0"/>
      <dgm:spPr/>
    </dgm:pt>
    <dgm:pt modelId="{F6A7BF4C-4E28-450A-8A19-19C51D0D4236}" type="pres">
      <dgm:prSet presAssocID="{17ED4F46-84DB-4173-B503-19751FEA99CB}" presName="parentText" presStyleLbl="node1" presStyleIdx="2" presStyleCnt="3" custScaleY="65594">
        <dgm:presLayoutVars>
          <dgm:chMax val="1"/>
          <dgm:bulletEnabled val="1"/>
        </dgm:presLayoutVars>
      </dgm:prSet>
      <dgm:spPr/>
    </dgm:pt>
    <dgm:pt modelId="{D29051C0-1F2A-4580-968C-F1C5CEFF19CE}" type="pres">
      <dgm:prSet presAssocID="{17ED4F46-84DB-4173-B503-19751FEA99C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4AE5716-B3D9-4753-9B26-E7AB99440384}" srcId="{84C48A10-C1B7-4630-8C85-FD3DB0E4181E}" destId="{63DF7CDA-518A-461B-B249-8435B72AF49E}" srcOrd="0" destOrd="0" parTransId="{ADDB2792-0DD1-4E55-B55A-57F81E42A6A0}" sibTransId="{0E655BFB-4783-4653-A2E4-9A58C3265ABC}"/>
    <dgm:cxn modelId="{B0D87324-9DAF-44C0-8E28-74CE1EB4FAEF}" type="presOf" srcId="{63DF7CDA-518A-461B-B249-8435B72AF49E}" destId="{08701649-8F7E-4C46-A385-2EB0690BFCBC}" srcOrd="0" destOrd="0" presId="urn:microsoft.com/office/officeart/2005/8/layout/vList5"/>
    <dgm:cxn modelId="{31EA473D-FB6B-4BB9-90C9-821038FFAD71}" type="presOf" srcId="{EB6E51BD-6713-47A2-8450-D20083161485}" destId="{D29051C0-1F2A-4580-968C-F1C5CEFF19CE}" srcOrd="0" destOrd="2" presId="urn:microsoft.com/office/officeart/2005/8/layout/vList5"/>
    <dgm:cxn modelId="{71B64463-219D-413F-8C1E-0AD610FB9BD1}" srcId="{6B044C74-EFB3-43FB-BDC5-9B3160EA7131}" destId="{EBBE9DB9-4D1E-4537-83E6-8601177EB694}" srcOrd="0" destOrd="0" parTransId="{3C1AFC5C-29A9-4F89-B837-3297EFE72676}" sibTransId="{CC66AC83-AAB3-4956-8677-8C8C5348DEEB}"/>
    <dgm:cxn modelId="{C77AF565-DAB9-4A8F-BAFF-BB750015CC47}" type="presOf" srcId="{25D47705-FB87-4216-B333-322E8C6133B4}" destId="{D29051C0-1F2A-4580-968C-F1C5CEFF19CE}" srcOrd="0" destOrd="3" presId="urn:microsoft.com/office/officeart/2005/8/layout/vList5"/>
    <dgm:cxn modelId="{FDC51669-30E4-49E2-9FD0-100C403BD364}" srcId="{84C48A10-C1B7-4630-8C85-FD3DB0E4181E}" destId="{4B08C720-0724-4BA6-B368-1A180D00A32B}" srcOrd="1" destOrd="0" parTransId="{A9A58C73-29F0-43D4-B5FC-E56F280DA26D}" sibTransId="{D08DA86B-C9FB-462F-8C7A-CD81CDFD7645}"/>
    <dgm:cxn modelId="{0E3E7B6B-598B-4401-A4CB-BABF286CDFDB}" srcId="{6B044C74-EFB3-43FB-BDC5-9B3160EA7131}" destId="{84C48A10-C1B7-4630-8C85-FD3DB0E4181E}" srcOrd="1" destOrd="0" parTransId="{6E856780-CB5B-4C08-948C-4186A5820026}" sibTransId="{E035DF56-F9BE-4733-9C99-F05A499B4D28}"/>
    <dgm:cxn modelId="{93CC1A50-0F56-4208-BD17-DFBB70373461}" srcId="{17ED4F46-84DB-4173-B503-19751FEA99CB}" destId="{25D47705-FB87-4216-B333-322E8C6133B4}" srcOrd="3" destOrd="0" parTransId="{0B41B603-E3D8-4878-9353-E2A47C5ADF38}" sibTransId="{C8BDA4F1-131C-413A-8188-BA1739EAE4F0}"/>
    <dgm:cxn modelId="{5E46F354-A99B-40ED-86F9-085CFC00A1A2}" type="presOf" srcId="{EFF9E066-A352-4B48-A583-A44AF0C0F251}" destId="{D29051C0-1F2A-4580-968C-F1C5CEFF19CE}" srcOrd="0" destOrd="1" presId="urn:microsoft.com/office/officeart/2005/8/layout/vList5"/>
    <dgm:cxn modelId="{C3BBC290-FBA8-4BDA-B867-EF12B008F8F2}" srcId="{EBBE9DB9-4D1E-4537-83E6-8601177EB694}" destId="{7BEE21AF-0131-4ED0-8222-FE8AA4696C3D}" srcOrd="1" destOrd="0" parTransId="{FBFD93DD-C3CD-49AA-A1B7-21BC3055F8C5}" sibTransId="{2ECDDC40-65FC-456B-8633-289170038A93}"/>
    <dgm:cxn modelId="{793FA892-2116-4E5E-AB8D-F543D107502E}" type="presOf" srcId="{7BEE21AF-0131-4ED0-8222-FE8AA4696C3D}" destId="{768DC10D-9D16-42E9-A077-5FCDEB216D15}" srcOrd="0" destOrd="1" presId="urn:microsoft.com/office/officeart/2005/8/layout/vList5"/>
    <dgm:cxn modelId="{D3821793-74FA-4BA9-ADD5-748EAA03D628}" srcId="{17ED4F46-84DB-4173-B503-19751FEA99CB}" destId="{EB6E51BD-6713-47A2-8450-D20083161485}" srcOrd="2" destOrd="0" parTransId="{9985F0F7-B62B-4768-8C4B-F386CCB41C09}" sibTransId="{57D989AA-80A5-4B40-A2E9-0F40B69785A0}"/>
    <dgm:cxn modelId="{653A3495-9B26-419B-806D-62B2D9F472D5}" type="presOf" srcId="{EBBE9DB9-4D1E-4537-83E6-8601177EB694}" destId="{C9AE9054-680E-4047-966A-DC457943E96D}" srcOrd="0" destOrd="0" presId="urn:microsoft.com/office/officeart/2005/8/layout/vList5"/>
    <dgm:cxn modelId="{396F50A2-1AAD-4299-B2D3-ECEBF194FD0D}" srcId="{6B044C74-EFB3-43FB-BDC5-9B3160EA7131}" destId="{17ED4F46-84DB-4173-B503-19751FEA99CB}" srcOrd="2" destOrd="0" parTransId="{5566804F-F2DD-450E-9B38-EB715F29487F}" sibTransId="{78ED7FC0-8814-400E-BBCA-A21FF9F19EDF}"/>
    <dgm:cxn modelId="{566A99AA-E03F-4584-ADF8-F15F0F6F7405}" type="presOf" srcId="{4B08C720-0724-4BA6-B368-1A180D00A32B}" destId="{08701649-8F7E-4C46-A385-2EB0690BFCBC}" srcOrd="0" destOrd="1" presId="urn:microsoft.com/office/officeart/2005/8/layout/vList5"/>
    <dgm:cxn modelId="{980FD1BB-3870-4537-9862-4AEF07DF366A}" type="presOf" srcId="{7E5A26E2-C112-4D51-8F52-4A88BA519F92}" destId="{D29051C0-1F2A-4580-968C-F1C5CEFF19CE}" srcOrd="0" destOrd="0" presId="urn:microsoft.com/office/officeart/2005/8/layout/vList5"/>
    <dgm:cxn modelId="{FF0C73C0-352F-469F-98E6-D2B1854FDB19}" srcId="{17ED4F46-84DB-4173-B503-19751FEA99CB}" destId="{7E5A26E2-C112-4D51-8F52-4A88BA519F92}" srcOrd="0" destOrd="0" parTransId="{A6C29C55-DEF2-4526-8BAC-82BD2EEF1274}" sibTransId="{EC5B6919-A0BD-4BE7-AD8E-5DA1A4AD8140}"/>
    <dgm:cxn modelId="{10FB4FCE-0B2E-4A72-8E91-87DBAD39DBF9}" srcId="{17ED4F46-84DB-4173-B503-19751FEA99CB}" destId="{EFF9E066-A352-4B48-A583-A44AF0C0F251}" srcOrd="1" destOrd="0" parTransId="{C60CC5BC-FC28-4987-BA4E-E185992556C0}" sibTransId="{01483A38-5555-458F-BE3A-369B2E5DAEA9}"/>
    <dgm:cxn modelId="{C71866CF-245B-460B-A529-AD3F8B6AE9A7}" type="presOf" srcId="{84C48A10-C1B7-4630-8C85-FD3DB0E4181E}" destId="{015A4688-EB89-43D3-8BF7-C6A873C58127}" srcOrd="0" destOrd="0" presId="urn:microsoft.com/office/officeart/2005/8/layout/vList5"/>
    <dgm:cxn modelId="{399338D1-4634-49A3-A10D-20D8ECF03FEB}" type="presOf" srcId="{113E1266-E2F7-4695-B016-3CF4AB57C3ED}" destId="{768DC10D-9D16-42E9-A077-5FCDEB216D15}" srcOrd="0" destOrd="0" presId="urn:microsoft.com/office/officeart/2005/8/layout/vList5"/>
    <dgm:cxn modelId="{3118AED2-FE60-45C8-B244-B0FB479B4363}" type="presOf" srcId="{6B044C74-EFB3-43FB-BDC5-9B3160EA7131}" destId="{26C65DE7-1181-40F5-903B-D719B4697101}" srcOrd="0" destOrd="0" presId="urn:microsoft.com/office/officeart/2005/8/layout/vList5"/>
    <dgm:cxn modelId="{F795B1E2-2418-41E7-8A76-6804C3ED6FE4}" type="presOf" srcId="{17ED4F46-84DB-4173-B503-19751FEA99CB}" destId="{F6A7BF4C-4E28-450A-8A19-19C51D0D4236}" srcOrd="0" destOrd="0" presId="urn:microsoft.com/office/officeart/2005/8/layout/vList5"/>
    <dgm:cxn modelId="{7AF891E5-5E03-4671-9F52-15140EDF214E}" srcId="{EBBE9DB9-4D1E-4537-83E6-8601177EB694}" destId="{113E1266-E2F7-4695-B016-3CF4AB57C3ED}" srcOrd="0" destOrd="0" parTransId="{8D6D5787-FDA0-4CCC-8357-8CAC513A38AF}" sibTransId="{C52B6729-489F-49CC-A09B-83EE276D8CED}"/>
    <dgm:cxn modelId="{2BA9952D-1B9B-4616-9BBE-E69CBE39C7DA}" type="presParOf" srcId="{26C65DE7-1181-40F5-903B-D719B4697101}" destId="{270CC953-45F9-4351-9E0E-EDB6B647E930}" srcOrd="0" destOrd="0" presId="urn:microsoft.com/office/officeart/2005/8/layout/vList5"/>
    <dgm:cxn modelId="{2BF8EEC8-644E-4E55-AD13-1E3069C44044}" type="presParOf" srcId="{270CC953-45F9-4351-9E0E-EDB6B647E930}" destId="{C9AE9054-680E-4047-966A-DC457943E96D}" srcOrd="0" destOrd="0" presId="urn:microsoft.com/office/officeart/2005/8/layout/vList5"/>
    <dgm:cxn modelId="{3376A3EE-D765-4867-8C1F-98B5C2B970A2}" type="presParOf" srcId="{270CC953-45F9-4351-9E0E-EDB6B647E930}" destId="{768DC10D-9D16-42E9-A077-5FCDEB216D15}" srcOrd="1" destOrd="0" presId="urn:microsoft.com/office/officeart/2005/8/layout/vList5"/>
    <dgm:cxn modelId="{4850F91B-0D6F-4D92-AB0A-79D11A1979CF}" type="presParOf" srcId="{26C65DE7-1181-40F5-903B-D719B4697101}" destId="{C1CAC37B-7749-4593-9B9D-19A22EA26381}" srcOrd="1" destOrd="0" presId="urn:microsoft.com/office/officeart/2005/8/layout/vList5"/>
    <dgm:cxn modelId="{A4EF63C9-F9C2-46D7-A4A3-F6BD5C473D94}" type="presParOf" srcId="{26C65DE7-1181-40F5-903B-D719B4697101}" destId="{7C80AA89-68FA-4EC5-BC3A-8B27FFE2F366}" srcOrd="2" destOrd="0" presId="urn:microsoft.com/office/officeart/2005/8/layout/vList5"/>
    <dgm:cxn modelId="{8BA2FD05-7AF3-4F89-A386-120095C612CF}" type="presParOf" srcId="{7C80AA89-68FA-4EC5-BC3A-8B27FFE2F366}" destId="{015A4688-EB89-43D3-8BF7-C6A873C58127}" srcOrd="0" destOrd="0" presId="urn:microsoft.com/office/officeart/2005/8/layout/vList5"/>
    <dgm:cxn modelId="{E8C9AD64-3FAC-48AC-9C29-FF7C79A5AEE6}" type="presParOf" srcId="{7C80AA89-68FA-4EC5-BC3A-8B27FFE2F366}" destId="{08701649-8F7E-4C46-A385-2EB0690BFCBC}" srcOrd="1" destOrd="0" presId="urn:microsoft.com/office/officeart/2005/8/layout/vList5"/>
    <dgm:cxn modelId="{16F139DA-A347-4E60-A5D0-94B9846DC95E}" type="presParOf" srcId="{26C65DE7-1181-40F5-903B-D719B4697101}" destId="{01BE7659-51C4-4A9B-B0ED-F6BC421A4B22}" srcOrd="3" destOrd="0" presId="urn:microsoft.com/office/officeart/2005/8/layout/vList5"/>
    <dgm:cxn modelId="{D3A0DC57-87BB-4EA9-B32A-9886BB7E2BBE}" type="presParOf" srcId="{26C65DE7-1181-40F5-903B-D719B4697101}" destId="{E4E9D535-7DAD-488E-AD4A-A8FCA4D208F8}" srcOrd="4" destOrd="0" presId="urn:microsoft.com/office/officeart/2005/8/layout/vList5"/>
    <dgm:cxn modelId="{C2443F73-A678-4506-9E54-4A18BB468953}" type="presParOf" srcId="{E4E9D535-7DAD-488E-AD4A-A8FCA4D208F8}" destId="{F6A7BF4C-4E28-450A-8A19-19C51D0D4236}" srcOrd="0" destOrd="0" presId="urn:microsoft.com/office/officeart/2005/8/layout/vList5"/>
    <dgm:cxn modelId="{ED74FB9C-DEE3-4806-A738-7AE031E37142}" type="presParOf" srcId="{E4E9D535-7DAD-488E-AD4A-A8FCA4D208F8}" destId="{D29051C0-1F2A-4580-968C-F1C5CEFF19CE}" srcOrd="1" destOrd="0" presId="urn:microsoft.com/office/officeart/2005/8/layout/vList5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8A6C8-D3B9-40A5-A254-E62F22C4880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207FD6-3E43-4FF1-AB9F-0A2DD7A7659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Location</a:t>
          </a:r>
        </a:p>
      </dgm:t>
    </dgm:pt>
    <dgm:pt modelId="{636FA9BB-3ADA-4156-A148-167416BB4C99}" type="parTrans" cxnId="{727F3F07-DD7D-419D-99CA-07B55EED96CA}">
      <dgm:prSet/>
      <dgm:spPr/>
      <dgm:t>
        <a:bodyPr/>
        <a:lstStyle/>
        <a:p>
          <a:endParaRPr lang="en-US" sz="1600"/>
        </a:p>
      </dgm:t>
    </dgm:pt>
    <dgm:pt modelId="{EFE001BB-EDF8-489F-99D1-8B05C2570383}" type="sibTrans" cxnId="{727F3F07-DD7D-419D-99CA-07B55EED96CA}">
      <dgm:prSet/>
      <dgm:spPr/>
      <dgm:t>
        <a:bodyPr/>
        <a:lstStyle/>
        <a:p>
          <a:endParaRPr lang="en-US" sz="1600"/>
        </a:p>
      </dgm:t>
    </dgm:pt>
    <dgm:pt modelId="{D94DC439-F4E4-4FE5-8779-937CC081258D}">
      <dgm:prSet phldrT="[Text]" custT="1"/>
      <dgm:spPr/>
      <dgm:t>
        <a:bodyPr/>
        <a:lstStyle/>
        <a:p>
          <a:pPr marL="228600" indent="-228600"/>
          <a:r>
            <a:rPr lang="en-US" sz="2400" dirty="0">
              <a:solidFill>
                <a:schemeClr val="tx1"/>
              </a:solidFill>
            </a:rPr>
            <a:t>Hospital X.  Why ?:</a:t>
          </a:r>
        </a:p>
      </dgm:t>
    </dgm:pt>
    <dgm:pt modelId="{F178D968-29E0-4C2B-B55F-89E81FF17F9A}" type="parTrans" cxnId="{60620BEF-9397-4498-AD41-BD3700C451DD}">
      <dgm:prSet/>
      <dgm:spPr/>
      <dgm:t>
        <a:bodyPr/>
        <a:lstStyle/>
        <a:p>
          <a:endParaRPr lang="en-US" sz="1600"/>
        </a:p>
      </dgm:t>
    </dgm:pt>
    <dgm:pt modelId="{1A433843-CDDE-4DD1-9074-7DBE79ED110E}" type="sibTrans" cxnId="{60620BEF-9397-4498-AD41-BD3700C451DD}">
      <dgm:prSet/>
      <dgm:spPr/>
      <dgm:t>
        <a:bodyPr/>
        <a:lstStyle/>
        <a:p>
          <a:endParaRPr lang="en-US" sz="1600"/>
        </a:p>
      </dgm:t>
    </dgm:pt>
    <dgm:pt modelId="{1C2E51F9-1272-47CE-B959-210A643E5A24}">
      <dgm:prSet phldrT="[Text]" custT="1"/>
      <dgm:spPr/>
      <dgm:t>
        <a:bodyPr/>
        <a:lstStyle/>
        <a:p>
          <a:endParaRPr lang="en-US" sz="2800" dirty="0"/>
        </a:p>
        <a:p>
          <a:r>
            <a:rPr lang="en-US" sz="3200" b="1" dirty="0">
              <a:solidFill>
                <a:schemeClr val="tx1"/>
              </a:solidFill>
            </a:rPr>
            <a:t>Data Collection</a:t>
          </a:r>
        </a:p>
        <a:p>
          <a:endParaRPr lang="en-US" sz="2800" dirty="0"/>
        </a:p>
      </dgm:t>
    </dgm:pt>
    <dgm:pt modelId="{DBCFBAF1-BB7A-40ED-9E36-43F4CBEA0BDB}" type="parTrans" cxnId="{27CBDC6F-CEC1-4DD7-BFE1-08378377D2DE}">
      <dgm:prSet/>
      <dgm:spPr/>
      <dgm:t>
        <a:bodyPr/>
        <a:lstStyle/>
        <a:p>
          <a:endParaRPr lang="en-US" sz="1600"/>
        </a:p>
      </dgm:t>
    </dgm:pt>
    <dgm:pt modelId="{31C13FC5-1736-424B-8288-7A5E83D6F157}" type="sibTrans" cxnId="{27CBDC6F-CEC1-4DD7-BFE1-08378377D2DE}">
      <dgm:prSet/>
      <dgm:spPr/>
      <dgm:t>
        <a:bodyPr/>
        <a:lstStyle/>
        <a:p>
          <a:endParaRPr lang="en-US" sz="1600"/>
        </a:p>
      </dgm:t>
    </dgm:pt>
    <dgm:pt modelId="{5184AF46-4B11-4926-8211-47B546502DFE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In-depth interview</a:t>
          </a:r>
        </a:p>
      </dgm:t>
    </dgm:pt>
    <dgm:pt modelId="{ECE168CC-BE24-49C8-9E7F-04F992E186D8}" type="parTrans" cxnId="{730E41CC-A0EF-41A0-A72B-B15F747019D8}">
      <dgm:prSet/>
      <dgm:spPr/>
      <dgm:t>
        <a:bodyPr/>
        <a:lstStyle/>
        <a:p>
          <a:endParaRPr lang="en-US" sz="1600"/>
        </a:p>
      </dgm:t>
    </dgm:pt>
    <dgm:pt modelId="{259D85B1-F62F-4918-8196-EAC3A9BF9507}" type="sibTrans" cxnId="{730E41CC-A0EF-41A0-A72B-B15F747019D8}">
      <dgm:prSet/>
      <dgm:spPr/>
      <dgm:t>
        <a:bodyPr/>
        <a:lstStyle/>
        <a:p>
          <a:endParaRPr lang="en-US" sz="1600"/>
        </a:p>
      </dgm:t>
    </dgm:pt>
    <dgm:pt modelId="{DF12637A-6B0C-472D-A160-E119320BC304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Probing techniques</a:t>
          </a:r>
        </a:p>
      </dgm:t>
    </dgm:pt>
    <dgm:pt modelId="{7FB9F784-9541-4FB5-ADB2-FA0384F9E718}" type="parTrans" cxnId="{B6F6B495-54FC-44AE-9DB8-5428E3DCEF10}">
      <dgm:prSet/>
      <dgm:spPr/>
      <dgm:t>
        <a:bodyPr/>
        <a:lstStyle/>
        <a:p>
          <a:endParaRPr lang="en-US" sz="1600"/>
        </a:p>
      </dgm:t>
    </dgm:pt>
    <dgm:pt modelId="{257AB139-0F3E-48E9-BCD3-D73FCCBA7BC8}" type="sibTrans" cxnId="{B6F6B495-54FC-44AE-9DB8-5428E3DCEF10}">
      <dgm:prSet/>
      <dgm:spPr/>
      <dgm:t>
        <a:bodyPr/>
        <a:lstStyle/>
        <a:p>
          <a:endParaRPr lang="en-US" sz="1600"/>
        </a:p>
      </dgm:t>
    </dgm:pt>
    <dgm:pt modelId="{0D220650-0040-4843-8C34-FCC3E555D38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Data Analysis</a:t>
          </a:r>
        </a:p>
      </dgm:t>
    </dgm:pt>
    <dgm:pt modelId="{87AC263F-716B-403E-8023-14DA9952F748}" type="parTrans" cxnId="{086BC19C-D826-4B2D-8FB0-ED0676D1F369}">
      <dgm:prSet/>
      <dgm:spPr/>
      <dgm:t>
        <a:bodyPr/>
        <a:lstStyle/>
        <a:p>
          <a:endParaRPr lang="en-US" sz="1600"/>
        </a:p>
      </dgm:t>
    </dgm:pt>
    <dgm:pt modelId="{033E2331-8953-49E3-A208-753486ECFF01}" type="sibTrans" cxnId="{086BC19C-D826-4B2D-8FB0-ED0676D1F369}">
      <dgm:prSet/>
      <dgm:spPr/>
      <dgm:t>
        <a:bodyPr/>
        <a:lstStyle/>
        <a:p>
          <a:endParaRPr lang="en-US" sz="1600"/>
        </a:p>
      </dgm:t>
    </dgm:pt>
    <dgm:pt modelId="{599707D9-4DFE-458C-8002-D29625829D18}">
      <dgm:prSet phldrT="[Text]" custT="1"/>
      <dgm:spPr/>
      <dgm:t>
        <a:bodyPr/>
        <a:lstStyle/>
        <a:p>
          <a:r>
            <a:rPr lang="en-US" sz="2400" dirty="0"/>
            <a:t>Transcribing verbatim</a:t>
          </a:r>
        </a:p>
      </dgm:t>
    </dgm:pt>
    <dgm:pt modelId="{384502AA-64E5-4077-96B3-F0CC81006121}" type="parTrans" cxnId="{3994737B-9B46-4FBA-9ACC-30256BEBFD90}">
      <dgm:prSet/>
      <dgm:spPr/>
      <dgm:t>
        <a:bodyPr/>
        <a:lstStyle/>
        <a:p>
          <a:endParaRPr lang="en-US" sz="1600"/>
        </a:p>
      </dgm:t>
    </dgm:pt>
    <dgm:pt modelId="{CC170921-A354-4C96-9F80-9A2B7744EAD9}" type="sibTrans" cxnId="{3994737B-9B46-4FBA-9ACC-30256BEBFD90}">
      <dgm:prSet/>
      <dgm:spPr/>
      <dgm:t>
        <a:bodyPr/>
        <a:lstStyle/>
        <a:p>
          <a:endParaRPr lang="en-US" sz="1600"/>
        </a:p>
      </dgm:t>
    </dgm:pt>
    <dgm:pt modelId="{279ECCE9-D99A-4683-85F7-F0E27919E6BF}">
      <dgm:prSet custT="1"/>
      <dgm:spPr/>
      <dgm:t>
        <a:bodyPr/>
        <a:lstStyle/>
        <a:p>
          <a:r>
            <a:rPr lang="en-US" sz="2400" dirty="0"/>
            <a:t>Constant comparative method </a:t>
          </a:r>
        </a:p>
      </dgm:t>
    </dgm:pt>
    <dgm:pt modelId="{465D44C5-DA47-4C0E-9F15-1F06C8330624}" type="parTrans" cxnId="{5249153F-D5E6-4670-9D3F-13D888D949BB}">
      <dgm:prSet/>
      <dgm:spPr/>
      <dgm:t>
        <a:bodyPr/>
        <a:lstStyle/>
        <a:p>
          <a:endParaRPr lang="en-US" sz="1600"/>
        </a:p>
      </dgm:t>
    </dgm:pt>
    <dgm:pt modelId="{4E1BC93E-E947-472D-B381-C2B60AFF6F58}" type="sibTrans" cxnId="{5249153F-D5E6-4670-9D3F-13D888D949BB}">
      <dgm:prSet/>
      <dgm:spPr/>
      <dgm:t>
        <a:bodyPr/>
        <a:lstStyle/>
        <a:p>
          <a:endParaRPr lang="en-US" sz="1600"/>
        </a:p>
      </dgm:t>
    </dgm:pt>
    <dgm:pt modelId="{86CFC5BB-8194-49BC-9712-90783E8DF15E}">
      <dgm:prSet phldrT="[Text]" custT="1"/>
      <dgm:spPr/>
      <dgm:t>
        <a:bodyPr/>
        <a:lstStyle/>
        <a:p>
          <a:pPr marL="403225" indent="0"/>
          <a:r>
            <a:rPr lang="en-US" sz="2400" dirty="0">
              <a:solidFill>
                <a:schemeClr val="tx1"/>
              </a:solidFill>
            </a:rPr>
            <a:t>Oldest CRC</a:t>
          </a:r>
        </a:p>
      </dgm:t>
    </dgm:pt>
    <dgm:pt modelId="{827CDDF5-BAD4-4228-872E-A5C0A8677A3B}" type="parTrans" cxnId="{2DDD3527-6B4D-4BB4-91F3-FFB90AB6AD34}">
      <dgm:prSet/>
      <dgm:spPr/>
      <dgm:t>
        <a:bodyPr/>
        <a:lstStyle/>
        <a:p>
          <a:endParaRPr lang="en-US" sz="1600"/>
        </a:p>
      </dgm:t>
    </dgm:pt>
    <dgm:pt modelId="{95CFF598-727E-461E-A8AF-9ECD39A63320}" type="sibTrans" cxnId="{2DDD3527-6B4D-4BB4-91F3-FFB90AB6AD34}">
      <dgm:prSet/>
      <dgm:spPr/>
      <dgm:t>
        <a:bodyPr/>
        <a:lstStyle/>
        <a:p>
          <a:endParaRPr lang="en-US" sz="1600"/>
        </a:p>
      </dgm:t>
    </dgm:pt>
    <dgm:pt modelId="{A984D950-85B3-49C6-97B7-6A4ED55EDA64}">
      <dgm:prSet phldrT="[Text]" custT="1"/>
      <dgm:spPr/>
      <dgm:t>
        <a:bodyPr/>
        <a:lstStyle/>
        <a:p>
          <a:pPr marL="403225" indent="0"/>
          <a:r>
            <a:rPr lang="en-US" sz="2400" dirty="0">
              <a:solidFill>
                <a:schemeClr val="tx1"/>
              </a:solidFill>
            </a:rPr>
            <a:t> 1</a:t>
          </a:r>
          <a:r>
            <a:rPr lang="en-US" sz="2400" baseline="30000" dirty="0">
              <a:solidFill>
                <a:schemeClr val="tx1"/>
              </a:solidFill>
            </a:rPr>
            <a:t>st</a:t>
          </a:r>
          <a:r>
            <a:rPr lang="en-US" sz="2400" dirty="0">
              <a:solidFill>
                <a:schemeClr val="tx1"/>
              </a:solidFill>
            </a:rPr>
            <a:t> in MOH Hospital</a:t>
          </a:r>
        </a:p>
      </dgm:t>
    </dgm:pt>
    <dgm:pt modelId="{DCD46B06-FE18-425E-A523-C748C756BB6D}" type="parTrans" cxnId="{0628B61F-530C-419C-80AE-05585D09797F}">
      <dgm:prSet/>
      <dgm:spPr/>
      <dgm:t>
        <a:bodyPr/>
        <a:lstStyle/>
        <a:p>
          <a:endParaRPr lang="en-US" sz="1600"/>
        </a:p>
      </dgm:t>
    </dgm:pt>
    <dgm:pt modelId="{5A4067CF-FA43-4174-9518-6173FCDA8503}" type="sibTrans" cxnId="{0628B61F-530C-419C-80AE-05585D09797F}">
      <dgm:prSet/>
      <dgm:spPr/>
      <dgm:t>
        <a:bodyPr/>
        <a:lstStyle/>
        <a:p>
          <a:endParaRPr lang="en-US" sz="1600"/>
        </a:p>
      </dgm:t>
    </dgm:pt>
    <dgm:pt modelId="{35505166-1CBD-4094-8ED4-E8C4868B93BB}">
      <dgm:prSet phldrT="[Text]" custT="1"/>
      <dgm:spPr/>
      <dgm:t>
        <a:bodyPr/>
        <a:lstStyle/>
        <a:p>
          <a:pPr marL="403225" indent="0"/>
          <a:r>
            <a:rPr lang="en-US" sz="2400" dirty="0">
              <a:solidFill>
                <a:schemeClr val="tx1"/>
              </a:solidFill>
            </a:rPr>
            <a:t>Model for other CRC</a:t>
          </a:r>
        </a:p>
      </dgm:t>
    </dgm:pt>
    <dgm:pt modelId="{2F40D6A4-802F-4B05-A737-B98E0D356CEA}" type="parTrans" cxnId="{A87CDA7A-E75F-4182-84EC-7C51F778DAC4}">
      <dgm:prSet/>
      <dgm:spPr/>
      <dgm:t>
        <a:bodyPr/>
        <a:lstStyle/>
        <a:p>
          <a:endParaRPr lang="en-US" sz="1600"/>
        </a:p>
      </dgm:t>
    </dgm:pt>
    <dgm:pt modelId="{79CFD38C-C69E-4C85-B822-51A8D7F35900}" type="sibTrans" cxnId="{A87CDA7A-E75F-4182-84EC-7C51F778DAC4}">
      <dgm:prSet/>
      <dgm:spPr/>
      <dgm:t>
        <a:bodyPr/>
        <a:lstStyle/>
        <a:p>
          <a:endParaRPr lang="en-US" sz="1600"/>
        </a:p>
      </dgm:t>
    </dgm:pt>
    <dgm:pt modelId="{D9605D8C-9826-437C-901C-F373CF340CB3}">
      <dgm:prSet phldrT="[Text]" custT="1"/>
      <dgm:spPr/>
      <dgm:t>
        <a:bodyPr/>
        <a:lstStyle/>
        <a:p>
          <a:pPr marL="403225" indent="0"/>
          <a:r>
            <a:rPr lang="en-US" sz="2400" dirty="0">
              <a:solidFill>
                <a:schemeClr val="tx1"/>
              </a:solidFill>
            </a:rPr>
            <a:t>Different setting/way to operate</a:t>
          </a:r>
        </a:p>
      </dgm:t>
    </dgm:pt>
    <dgm:pt modelId="{A13C7563-19CE-4A8F-9A9A-C4E5303E7519}" type="parTrans" cxnId="{8574F17D-FFFA-4893-A7DA-89AEE6B9D719}">
      <dgm:prSet/>
      <dgm:spPr/>
      <dgm:t>
        <a:bodyPr/>
        <a:lstStyle/>
        <a:p>
          <a:endParaRPr lang="en-US" sz="1600"/>
        </a:p>
      </dgm:t>
    </dgm:pt>
    <dgm:pt modelId="{F4A5A678-AFEB-40A2-B368-ADDF642CC81F}" type="sibTrans" cxnId="{8574F17D-FFFA-4893-A7DA-89AEE6B9D719}">
      <dgm:prSet/>
      <dgm:spPr/>
      <dgm:t>
        <a:bodyPr/>
        <a:lstStyle/>
        <a:p>
          <a:endParaRPr lang="en-US" sz="1600"/>
        </a:p>
      </dgm:t>
    </dgm:pt>
    <dgm:pt modelId="{12831A35-1221-4BA8-811F-A00D38FB4848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Audio tape recorded</a:t>
          </a:r>
        </a:p>
      </dgm:t>
    </dgm:pt>
    <dgm:pt modelId="{58A0EABA-DFC1-4A65-9BD1-FEFC420A8DC9}" type="parTrans" cxnId="{0E2F1021-1B97-48D1-B462-CBA7832ACC19}">
      <dgm:prSet/>
      <dgm:spPr/>
      <dgm:t>
        <a:bodyPr/>
        <a:lstStyle/>
        <a:p>
          <a:endParaRPr lang="en-US" sz="1600"/>
        </a:p>
      </dgm:t>
    </dgm:pt>
    <dgm:pt modelId="{34EA1C8D-CBDC-4C88-9FCB-0BEDBBB82D34}" type="sibTrans" cxnId="{0E2F1021-1B97-48D1-B462-CBA7832ACC19}">
      <dgm:prSet/>
      <dgm:spPr/>
      <dgm:t>
        <a:bodyPr/>
        <a:lstStyle/>
        <a:p>
          <a:endParaRPr lang="en-US" sz="1600"/>
        </a:p>
      </dgm:t>
    </dgm:pt>
    <dgm:pt modelId="{414EB22E-13B4-4C48-BB66-65855C153B62}">
      <dgm:prSet phldrT="[Text]" custT="1"/>
      <dgm:spPr/>
      <dgm:t>
        <a:bodyPr/>
        <a:lstStyle/>
        <a:p>
          <a:pPr marL="403225" indent="0"/>
          <a:r>
            <a:rPr lang="en-US" sz="2400" dirty="0">
              <a:solidFill>
                <a:schemeClr val="tx1"/>
              </a:solidFill>
            </a:rPr>
            <a:t>1</a:t>
          </a:r>
          <a:r>
            <a:rPr lang="en-US" sz="2400" baseline="30000" dirty="0">
              <a:solidFill>
                <a:schemeClr val="tx1"/>
              </a:solidFill>
            </a:rPr>
            <a:t>st</a:t>
          </a:r>
          <a:r>
            <a:rPr lang="en-US" sz="2400" dirty="0">
              <a:solidFill>
                <a:schemeClr val="tx1"/>
              </a:solidFill>
            </a:rPr>
            <a:t> CRC in Malaysia</a:t>
          </a:r>
        </a:p>
      </dgm:t>
    </dgm:pt>
    <dgm:pt modelId="{48ABB107-E7EB-463D-B494-9EC7DE28E254}" type="sibTrans" cxnId="{4391BE76-A14B-42F2-AB25-680C7529CEDE}">
      <dgm:prSet/>
      <dgm:spPr/>
      <dgm:t>
        <a:bodyPr/>
        <a:lstStyle/>
        <a:p>
          <a:endParaRPr lang="en-US" sz="1600"/>
        </a:p>
      </dgm:t>
    </dgm:pt>
    <dgm:pt modelId="{C1DCCF8F-F6A9-49F9-BBDC-814D10F1D1B6}" type="parTrans" cxnId="{4391BE76-A14B-42F2-AB25-680C7529CEDE}">
      <dgm:prSet/>
      <dgm:spPr/>
      <dgm:t>
        <a:bodyPr/>
        <a:lstStyle/>
        <a:p>
          <a:endParaRPr lang="en-US" sz="1600"/>
        </a:p>
      </dgm:t>
    </dgm:pt>
    <dgm:pt modelId="{28E97758-4B8D-4632-9B05-F65F5191C200}" type="pres">
      <dgm:prSet presAssocID="{9268A6C8-D3B9-40A5-A254-E62F22C48809}" presName="Name0" presStyleCnt="0">
        <dgm:presLayoutVars>
          <dgm:dir/>
          <dgm:animLvl val="lvl"/>
          <dgm:resizeHandles val="exact"/>
        </dgm:presLayoutVars>
      </dgm:prSet>
      <dgm:spPr/>
    </dgm:pt>
    <dgm:pt modelId="{B4FF184C-1789-4A28-8D26-E0A5E04A3F25}" type="pres">
      <dgm:prSet presAssocID="{54207FD6-3E43-4FF1-AB9F-0A2DD7A76593}" presName="linNode" presStyleCnt="0"/>
      <dgm:spPr/>
    </dgm:pt>
    <dgm:pt modelId="{3D1B6BA0-8155-4E43-9939-A68F4D81D7EC}" type="pres">
      <dgm:prSet presAssocID="{54207FD6-3E43-4FF1-AB9F-0A2DD7A76593}" presName="parentText" presStyleLbl="node1" presStyleIdx="0" presStyleCnt="3" custScaleY="63035">
        <dgm:presLayoutVars>
          <dgm:chMax val="1"/>
          <dgm:bulletEnabled val="1"/>
        </dgm:presLayoutVars>
      </dgm:prSet>
      <dgm:spPr/>
    </dgm:pt>
    <dgm:pt modelId="{E904CF37-9835-4D82-A93A-510540A0A996}" type="pres">
      <dgm:prSet presAssocID="{54207FD6-3E43-4FF1-AB9F-0A2DD7A76593}" presName="descendantText" presStyleLbl="alignAccFollowNode1" presStyleIdx="0" presStyleCnt="3" custScaleY="112690">
        <dgm:presLayoutVars>
          <dgm:bulletEnabled val="1"/>
        </dgm:presLayoutVars>
      </dgm:prSet>
      <dgm:spPr/>
    </dgm:pt>
    <dgm:pt modelId="{7EA52A0C-5CD1-45D2-9CB6-33405B807CC4}" type="pres">
      <dgm:prSet presAssocID="{EFE001BB-EDF8-489F-99D1-8B05C2570383}" presName="sp" presStyleCnt="0"/>
      <dgm:spPr/>
    </dgm:pt>
    <dgm:pt modelId="{A037FA36-C46C-4FC2-9459-B274FBB1CB6A}" type="pres">
      <dgm:prSet presAssocID="{1C2E51F9-1272-47CE-B959-210A643E5A24}" presName="linNode" presStyleCnt="0"/>
      <dgm:spPr/>
    </dgm:pt>
    <dgm:pt modelId="{29877C60-8762-44D5-BA4D-C692ABFB9A27}" type="pres">
      <dgm:prSet presAssocID="{1C2E51F9-1272-47CE-B959-210A643E5A24}" presName="parentText" presStyleLbl="node1" presStyleIdx="1" presStyleCnt="3" custScaleY="51038">
        <dgm:presLayoutVars>
          <dgm:chMax val="1"/>
          <dgm:bulletEnabled val="1"/>
        </dgm:presLayoutVars>
      </dgm:prSet>
      <dgm:spPr/>
    </dgm:pt>
    <dgm:pt modelId="{64FACD5D-D339-40F9-827D-FF7B9F459EAF}" type="pres">
      <dgm:prSet presAssocID="{1C2E51F9-1272-47CE-B959-210A643E5A24}" presName="descendantText" presStyleLbl="alignAccFollowNode1" presStyleIdx="1" presStyleCnt="3" custScaleY="60849" custLinFactNeighborY="-809">
        <dgm:presLayoutVars>
          <dgm:bulletEnabled val="1"/>
        </dgm:presLayoutVars>
      </dgm:prSet>
      <dgm:spPr/>
    </dgm:pt>
    <dgm:pt modelId="{9020AECE-3B50-4565-9575-9F8AC47C8111}" type="pres">
      <dgm:prSet presAssocID="{31C13FC5-1736-424B-8288-7A5E83D6F157}" presName="sp" presStyleCnt="0"/>
      <dgm:spPr/>
    </dgm:pt>
    <dgm:pt modelId="{AFA8CCCD-132F-4923-9189-66782F0B2726}" type="pres">
      <dgm:prSet presAssocID="{0D220650-0040-4843-8C34-FCC3E555D381}" presName="linNode" presStyleCnt="0"/>
      <dgm:spPr/>
    </dgm:pt>
    <dgm:pt modelId="{CD6118B5-64EB-449A-AC42-FAA30C935CF1}" type="pres">
      <dgm:prSet presAssocID="{0D220650-0040-4843-8C34-FCC3E555D381}" presName="parentText" presStyleLbl="node1" presStyleIdx="2" presStyleCnt="3" custScaleY="61161">
        <dgm:presLayoutVars>
          <dgm:chMax val="1"/>
          <dgm:bulletEnabled val="1"/>
        </dgm:presLayoutVars>
      </dgm:prSet>
      <dgm:spPr/>
    </dgm:pt>
    <dgm:pt modelId="{E8252281-65F7-41F0-B84B-F8CC4E598EA6}" type="pres">
      <dgm:prSet presAssocID="{0D220650-0040-4843-8C34-FCC3E555D381}" presName="descendantText" presStyleLbl="alignAccFollowNode1" presStyleIdx="2" presStyleCnt="3" custScaleY="63694">
        <dgm:presLayoutVars>
          <dgm:bulletEnabled val="1"/>
        </dgm:presLayoutVars>
      </dgm:prSet>
      <dgm:spPr/>
    </dgm:pt>
  </dgm:ptLst>
  <dgm:cxnLst>
    <dgm:cxn modelId="{7304BB03-89EB-4049-98B3-BA346A1133ED}" type="presOf" srcId="{414EB22E-13B4-4C48-BB66-65855C153B62}" destId="{E904CF37-9835-4D82-A93A-510540A0A996}" srcOrd="0" destOrd="1" presId="urn:microsoft.com/office/officeart/2005/8/layout/vList5"/>
    <dgm:cxn modelId="{727F3F07-DD7D-419D-99CA-07B55EED96CA}" srcId="{9268A6C8-D3B9-40A5-A254-E62F22C48809}" destId="{54207FD6-3E43-4FF1-AB9F-0A2DD7A76593}" srcOrd="0" destOrd="0" parTransId="{636FA9BB-3ADA-4156-A148-167416BB4C99}" sibTransId="{EFE001BB-EDF8-489F-99D1-8B05C2570383}"/>
    <dgm:cxn modelId="{64779319-E5B0-442B-BB99-BAFB3B0A9291}" type="presOf" srcId="{599707D9-4DFE-458C-8002-D29625829D18}" destId="{E8252281-65F7-41F0-B84B-F8CC4E598EA6}" srcOrd="0" destOrd="0" presId="urn:microsoft.com/office/officeart/2005/8/layout/vList5"/>
    <dgm:cxn modelId="{0628B61F-530C-419C-80AE-05585D09797F}" srcId="{54207FD6-3E43-4FF1-AB9F-0A2DD7A76593}" destId="{A984D950-85B3-49C6-97B7-6A4ED55EDA64}" srcOrd="3" destOrd="0" parTransId="{DCD46B06-FE18-425E-A523-C748C756BB6D}" sibTransId="{5A4067CF-FA43-4174-9518-6173FCDA8503}"/>
    <dgm:cxn modelId="{0E2F1021-1B97-48D1-B462-CBA7832ACC19}" srcId="{1C2E51F9-1272-47CE-B959-210A643E5A24}" destId="{12831A35-1221-4BA8-811F-A00D38FB4848}" srcOrd="2" destOrd="0" parTransId="{58A0EABA-DFC1-4A65-9BD1-FEFC420A8DC9}" sibTransId="{34EA1C8D-CBDC-4C88-9FCB-0BEDBBB82D34}"/>
    <dgm:cxn modelId="{2DDD3527-6B4D-4BB4-91F3-FFB90AB6AD34}" srcId="{54207FD6-3E43-4FF1-AB9F-0A2DD7A76593}" destId="{86CFC5BB-8194-49BC-9712-90783E8DF15E}" srcOrd="2" destOrd="0" parTransId="{827CDDF5-BAD4-4228-872E-A5C0A8677A3B}" sibTransId="{95CFF598-727E-461E-A8AF-9ECD39A63320}"/>
    <dgm:cxn modelId="{5249153F-D5E6-4670-9D3F-13D888D949BB}" srcId="{0D220650-0040-4843-8C34-FCC3E555D381}" destId="{279ECCE9-D99A-4683-85F7-F0E27919E6BF}" srcOrd="1" destOrd="0" parTransId="{465D44C5-DA47-4C0E-9F15-1F06C8330624}" sibTransId="{4E1BC93E-E947-472D-B381-C2B60AFF6F58}"/>
    <dgm:cxn modelId="{B39B2E43-E544-4918-8E04-3A5903E8837E}" type="presOf" srcId="{86CFC5BB-8194-49BC-9712-90783E8DF15E}" destId="{E904CF37-9835-4D82-A93A-510540A0A996}" srcOrd="0" destOrd="2" presId="urn:microsoft.com/office/officeart/2005/8/layout/vList5"/>
    <dgm:cxn modelId="{D1EF3245-935B-470E-9990-BF3FA74DB649}" type="presOf" srcId="{D94DC439-F4E4-4FE5-8779-937CC081258D}" destId="{E904CF37-9835-4D82-A93A-510540A0A996}" srcOrd="0" destOrd="0" presId="urn:microsoft.com/office/officeart/2005/8/layout/vList5"/>
    <dgm:cxn modelId="{27CBDC6F-CEC1-4DD7-BFE1-08378377D2DE}" srcId="{9268A6C8-D3B9-40A5-A254-E62F22C48809}" destId="{1C2E51F9-1272-47CE-B959-210A643E5A24}" srcOrd="1" destOrd="0" parTransId="{DBCFBAF1-BB7A-40ED-9E36-43F4CBEA0BDB}" sibTransId="{31C13FC5-1736-424B-8288-7A5E83D6F157}"/>
    <dgm:cxn modelId="{66A83950-7827-4228-A23E-7C820600AB2E}" type="presOf" srcId="{54207FD6-3E43-4FF1-AB9F-0A2DD7A76593}" destId="{3D1B6BA0-8155-4E43-9939-A68F4D81D7EC}" srcOrd="0" destOrd="0" presId="urn:microsoft.com/office/officeart/2005/8/layout/vList5"/>
    <dgm:cxn modelId="{5118E753-F476-409E-867E-5ADD2C2EFB5E}" type="presOf" srcId="{35505166-1CBD-4094-8ED4-E8C4868B93BB}" destId="{E904CF37-9835-4D82-A93A-510540A0A996}" srcOrd="0" destOrd="4" presId="urn:microsoft.com/office/officeart/2005/8/layout/vList5"/>
    <dgm:cxn modelId="{D4E15576-FA89-4872-8207-63CCD3C2B9AA}" type="presOf" srcId="{5184AF46-4B11-4926-8211-47B546502DFE}" destId="{64FACD5D-D339-40F9-827D-FF7B9F459EAF}" srcOrd="0" destOrd="0" presId="urn:microsoft.com/office/officeart/2005/8/layout/vList5"/>
    <dgm:cxn modelId="{4391BE76-A14B-42F2-AB25-680C7529CEDE}" srcId="{54207FD6-3E43-4FF1-AB9F-0A2DD7A76593}" destId="{414EB22E-13B4-4C48-BB66-65855C153B62}" srcOrd="1" destOrd="0" parTransId="{C1DCCF8F-F6A9-49F9-BBDC-814D10F1D1B6}" sibTransId="{48ABB107-E7EB-463D-B494-9EC7DE28E254}"/>
    <dgm:cxn modelId="{A87CDA7A-E75F-4182-84EC-7C51F778DAC4}" srcId="{54207FD6-3E43-4FF1-AB9F-0A2DD7A76593}" destId="{35505166-1CBD-4094-8ED4-E8C4868B93BB}" srcOrd="4" destOrd="0" parTransId="{2F40D6A4-802F-4B05-A737-B98E0D356CEA}" sibTransId="{79CFD38C-C69E-4C85-B822-51A8D7F35900}"/>
    <dgm:cxn modelId="{3994737B-9B46-4FBA-9ACC-30256BEBFD90}" srcId="{0D220650-0040-4843-8C34-FCC3E555D381}" destId="{599707D9-4DFE-458C-8002-D29625829D18}" srcOrd="0" destOrd="0" parTransId="{384502AA-64E5-4077-96B3-F0CC81006121}" sibTransId="{CC170921-A354-4C96-9F80-9A2B7744EAD9}"/>
    <dgm:cxn modelId="{8574F17D-FFFA-4893-A7DA-89AEE6B9D719}" srcId="{54207FD6-3E43-4FF1-AB9F-0A2DD7A76593}" destId="{D9605D8C-9826-437C-901C-F373CF340CB3}" srcOrd="5" destOrd="0" parTransId="{A13C7563-19CE-4A8F-9A9A-C4E5303E7519}" sibTransId="{F4A5A678-AFEB-40A2-B368-ADDF642CC81F}"/>
    <dgm:cxn modelId="{20135280-62CC-4C88-9260-0B0FDD7EC6D1}" type="presOf" srcId="{12831A35-1221-4BA8-811F-A00D38FB4848}" destId="{64FACD5D-D339-40F9-827D-FF7B9F459EAF}" srcOrd="0" destOrd="2" presId="urn:microsoft.com/office/officeart/2005/8/layout/vList5"/>
    <dgm:cxn modelId="{DA87AE83-6CAE-4BE8-8948-C58CF00D67BB}" type="presOf" srcId="{D9605D8C-9826-437C-901C-F373CF340CB3}" destId="{E904CF37-9835-4D82-A93A-510540A0A996}" srcOrd="0" destOrd="5" presId="urn:microsoft.com/office/officeart/2005/8/layout/vList5"/>
    <dgm:cxn modelId="{E5D8398B-385B-4FF1-84FA-7392F93122D3}" type="presOf" srcId="{0D220650-0040-4843-8C34-FCC3E555D381}" destId="{CD6118B5-64EB-449A-AC42-FAA30C935CF1}" srcOrd="0" destOrd="0" presId="urn:microsoft.com/office/officeart/2005/8/layout/vList5"/>
    <dgm:cxn modelId="{B6F6B495-54FC-44AE-9DB8-5428E3DCEF10}" srcId="{1C2E51F9-1272-47CE-B959-210A643E5A24}" destId="{DF12637A-6B0C-472D-A160-E119320BC304}" srcOrd="1" destOrd="0" parTransId="{7FB9F784-9541-4FB5-ADB2-FA0384F9E718}" sibTransId="{257AB139-0F3E-48E9-BCD3-D73FCCBA7BC8}"/>
    <dgm:cxn modelId="{F05F9A9A-8ECD-44AE-94E8-F87C12033039}" type="presOf" srcId="{DF12637A-6B0C-472D-A160-E119320BC304}" destId="{64FACD5D-D339-40F9-827D-FF7B9F459EAF}" srcOrd="0" destOrd="1" presId="urn:microsoft.com/office/officeart/2005/8/layout/vList5"/>
    <dgm:cxn modelId="{086BC19C-D826-4B2D-8FB0-ED0676D1F369}" srcId="{9268A6C8-D3B9-40A5-A254-E62F22C48809}" destId="{0D220650-0040-4843-8C34-FCC3E555D381}" srcOrd="2" destOrd="0" parTransId="{87AC263F-716B-403E-8023-14DA9952F748}" sibTransId="{033E2331-8953-49E3-A208-753486ECFF01}"/>
    <dgm:cxn modelId="{53542AA8-02FC-4700-81BD-AB8B19A4757C}" type="presOf" srcId="{1C2E51F9-1272-47CE-B959-210A643E5A24}" destId="{29877C60-8762-44D5-BA4D-C692ABFB9A27}" srcOrd="0" destOrd="0" presId="urn:microsoft.com/office/officeart/2005/8/layout/vList5"/>
    <dgm:cxn modelId="{92EDEEB1-0E09-4BB4-B887-E11ADE4E08A1}" type="presOf" srcId="{279ECCE9-D99A-4683-85F7-F0E27919E6BF}" destId="{E8252281-65F7-41F0-B84B-F8CC4E598EA6}" srcOrd="0" destOrd="1" presId="urn:microsoft.com/office/officeart/2005/8/layout/vList5"/>
    <dgm:cxn modelId="{730E41CC-A0EF-41A0-A72B-B15F747019D8}" srcId="{1C2E51F9-1272-47CE-B959-210A643E5A24}" destId="{5184AF46-4B11-4926-8211-47B546502DFE}" srcOrd="0" destOrd="0" parTransId="{ECE168CC-BE24-49C8-9E7F-04F992E186D8}" sibTransId="{259D85B1-F62F-4918-8196-EAC3A9BF9507}"/>
    <dgm:cxn modelId="{0A75BCD9-BE72-4501-8CF8-3EBB4AEA751F}" type="presOf" srcId="{A984D950-85B3-49C6-97B7-6A4ED55EDA64}" destId="{E904CF37-9835-4D82-A93A-510540A0A996}" srcOrd="0" destOrd="3" presId="urn:microsoft.com/office/officeart/2005/8/layout/vList5"/>
    <dgm:cxn modelId="{4A221DEC-389C-4E87-8251-9341F937F5C2}" type="presOf" srcId="{9268A6C8-D3B9-40A5-A254-E62F22C48809}" destId="{28E97758-4B8D-4632-9B05-F65F5191C200}" srcOrd="0" destOrd="0" presId="urn:microsoft.com/office/officeart/2005/8/layout/vList5"/>
    <dgm:cxn modelId="{60620BEF-9397-4498-AD41-BD3700C451DD}" srcId="{54207FD6-3E43-4FF1-AB9F-0A2DD7A76593}" destId="{D94DC439-F4E4-4FE5-8779-937CC081258D}" srcOrd="0" destOrd="0" parTransId="{F178D968-29E0-4C2B-B55F-89E81FF17F9A}" sibTransId="{1A433843-CDDE-4DD1-9074-7DBE79ED110E}"/>
    <dgm:cxn modelId="{EF7BD495-D92D-44AA-867D-A3BDED09CE1D}" type="presParOf" srcId="{28E97758-4B8D-4632-9B05-F65F5191C200}" destId="{B4FF184C-1789-4A28-8D26-E0A5E04A3F25}" srcOrd="0" destOrd="0" presId="urn:microsoft.com/office/officeart/2005/8/layout/vList5"/>
    <dgm:cxn modelId="{13DB3C8E-0180-4346-8230-415FF983E6D0}" type="presParOf" srcId="{B4FF184C-1789-4A28-8D26-E0A5E04A3F25}" destId="{3D1B6BA0-8155-4E43-9939-A68F4D81D7EC}" srcOrd="0" destOrd="0" presId="urn:microsoft.com/office/officeart/2005/8/layout/vList5"/>
    <dgm:cxn modelId="{426599BA-2D27-4340-B764-7F82031194C6}" type="presParOf" srcId="{B4FF184C-1789-4A28-8D26-E0A5E04A3F25}" destId="{E904CF37-9835-4D82-A93A-510540A0A996}" srcOrd="1" destOrd="0" presId="urn:microsoft.com/office/officeart/2005/8/layout/vList5"/>
    <dgm:cxn modelId="{95FFD960-2E7D-4295-A8F4-960575D018AC}" type="presParOf" srcId="{28E97758-4B8D-4632-9B05-F65F5191C200}" destId="{7EA52A0C-5CD1-45D2-9CB6-33405B807CC4}" srcOrd="1" destOrd="0" presId="urn:microsoft.com/office/officeart/2005/8/layout/vList5"/>
    <dgm:cxn modelId="{50320957-0DAE-42F7-8538-0C6E8C5D4D87}" type="presParOf" srcId="{28E97758-4B8D-4632-9B05-F65F5191C200}" destId="{A037FA36-C46C-4FC2-9459-B274FBB1CB6A}" srcOrd="2" destOrd="0" presId="urn:microsoft.com/office/officeart/2005/8/layout/vList5"/>
    <dgm:cxn modelId="{80DCDB3C-9AB7-4816-8FEF-463B4F511BB6}" type="presParOf" srcId="{A037FA36-C46C-4FC2-9459-B274FBB1CB6A}" destId="{29877C60-8762-44D5-BA4D-C692ABFB9A27}" srcOrd="0" destOrd="0" presId="urn:microsoft.com/office/officeart/2005/8/layout/vList5"/>
    <dgm:cxn modelId="{1C1C4AE5-F1EF-4B83-A257-1E771F8642C4}" type="presParOf" srcId="{A037FA36-C46C-4FC2-9459-B274FBB1CB6A}" destId="{64FACD5D-D339-40F9-827D-FF7B9F459EAF}" srcOrd="1" destOrd="0" presId="urn:microsoft.com/office/officeart/2005/8/layout/vList5"/>
    <dgm:cxn modelId="{0D877779-6E86-4E6F-B8EF-5CDD5FE76C8E}" type="presParOf" srcId="{28E97758-4B8D-4632-9B05-F65F5191C200}" destId="{9020AECE-3B50-4565-9575-9F8AC47C8111}" srcOrd="3" destOrd="0" presId="urn:microsoft.com/office/officeart/2005/8/layout/vList5"/>
    <dgm:cxn modelId="{6A3EBAAD-025B-47E0-84DB-6B0F6175F2CC}" type="presParOf" srcId="{28E97758-4B8D-4632-9B05-F65F5191C200}" destId="{AFA8CCCD-132F-4923-9189-66782F0B2726}" srcOrd="4" destOrd="0" presId="urn:microsoft.com/office/officeart/2005/8/layout/vList5"/>
    <dgm:cxn modelId="{51AFB374-7C8D-4B82-BB1B-DB93130A89DE}" type="presParOf" srcId="{AFA8CCCD-132F-4923-9189-66782F0B2726}" destId="{CD6118B5-64EB-449A-AC42-FAA30C935CF1}" srcOrd="0" destOrd="0" presId="urn:microsoft.com/office/officeart/2005/8/layout/vList5"/>
    <dgm:cxn modelId="{59FA570E-B646-4AFA-8CBC-A09F64208829}" type="presParOf" srcId="{AFA8CCCD-132F-4923-9189-66782F0B2726}" destId="{E8252281-65F7-41F0-B84B-F8CC4E598E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308980-6073-4443-B570-2F3A962BCE73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1155B1-84BE-40D7-9894-45A15AC04976}">
      <dgm:prSet phldrT="[Text]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1. Motives to engaged in learning at CRC</a:t>
          </a:r>
        </a:p>
      </dgm:t>
    </dgm:pt>
    <dgm:pt modelId="{4704275A-705F-4E55-B4D5-BA0BC9BC6B6B}" type="parTrans" cxnId="{82E4C592-26CD-47BC-820A-D4500B539CED}">
      <dgm:prSet/>
      <dgm:spPr/>
      <dgm:t>
        <a:bodyPr/>
        <a:lstStyle/>
        <a:p>
          <a:endParaRPr lang="en-US"/>
        </a:p>
      </dgm:t>
    </dgm:pt>
    <dgm:pt modelId="{B2A1CE70-E7FC-4CDD-9D05-E11F93DC0580}" type="sibTrans" cxnId="{82E4C592-26CD-47BC-820A-D4500B539CED}">
      <dgm:prSet/>
      <dgm:spPr/>
      <dgm:t>
        <a:bodyPr/>
        <a:lstStyle/>
        <a:p>
          <a:endParaRPr lang="en-US"/>
        </a:p>
      </dgm:t>
    </dgm:pt>
    <dgm:pt modelId="{AFBA045C-5BA2-47D7-B5A8-1A8F58450977}">
      <dgm:prSet phldrT="[Text]" custT="1"/>
      <dgm:spPr>
        <a:solidFill>
          <a:schemeClr val="accent4">
            <a:lumMod val="20000"/>
            <a:lumOff val="80000"/>
          </a:schemeClr>
        </a:solidFill>
        <a:ln w="19050">
          <a:solidFill>
            <a:srgbClr val="C00000"/>
          </a:solidFill>
        </a:ln>
      </dgm:spPr>
      <dgm:t>
        <a:bodyPr/>
        <a:lstStyle/>
        <a:p>
          <a:pPr algn="l"/>
          <a:r>
            <a:rPr lang="en-US" sz="2400" b="1" dirty="0">
              <a:solidFill>
                <a:schemeClr val="tx1"/>
              </a:solidFill>
              <a:latin typeface="+mn-lt"/>
            </a:rPr>
            <a:t>Need more information on cancer </a:t>
          </a:r>
          <a:r>
            <a:rPr lang="en-US" sz="2400" dirty="0">
              <a:solidFill>
                <a:schemeClr val="tx1"/>
              </a:solidFill>
              <a:latin typeface="+mn-lt"/>
            </a:rPr>
            <a:t>(</a:t>
          </a:r>
          <a:r>
            <a:rPr lang="en-US" sz="2400" b="0" dirty="0">
              <a:solidFill>
                <a:schemeClr val="tx1"/>
              </a:solidFill>
              <a:latin typeface="+mn-lt"/>
            </a:rPr>
            <a:t>Diagnosis, treatment/diet- to reduce anxiety and fear)</a:t>
          </a:r>
          <a:r>
            <a:rPr lang="en-US" sz="2000" b="0" dirty="0">
              <a:solidFill>
                <a:schemeClr val="tx1"/>
              </a:solidFill>
              <a:latin typeface="+mn-lt"/>
            </a:rPr>
            <a:t> </a:t>
          </a:r>
          <a:r>
            <a:rPr lang="en-US" sz="20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AA3CD0B7-4888-44A8-B336-FE4B8DA3395C}" type="parTrans" cxnId="{DB51330D-A921-4DEE-8C50-B74E23AF5B63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7BEE87E-9C83-43D4-BD85-C2809567F10F}" type="sibTrans" cxnId="{DB51330D-A921-4DEE-8C50-B74E23AF5B63}">
      <dgm:prSet/>
      <dgm:spPr/>
      <dgm:t>
        <a:bodyPr/>
        <a:lstStyle/>
        <a:p>
          <a:endParaRPr lang="en-US"/>
        </a:p>
      </dgm:t>
    </dgm:pt>
    <dgm:pt modelId="{772402BE-1675-49D5-9603-91BE0A78A7E3}">
      <dgm:prSet phldrT="[Text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socialize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(similar/share experience)</a:t>
          </a:r>
        </a:p>
      </dgm:t>
    </dgm:pt>
    <dgm:pt modelId="{08107660-3EF2-4B8E-9686-13CFF901F1C7}" type="parTrans" cxnId="{8525248C-D7E8-42F6-887F-4B43960C3F56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40EE267-1C67-49D9-8D69-210CC54A415F}" type="sibTrans" cxnId="{8525248C-D7E8-42F6-887F-4B43960C3F56}">
      <dgm:prSet/>
      <dgm:spPr/>
      <dgm:t>
        <a:bodyPr/>
        <a:lstStyle/>
        <a:p>
          <a:endParaRPr lang="en-US"/>
        </a:p>
      </dgm:t>
    </dgm:pt>
    <dgm:pt modelId="{E78D5DA3-8547-4AF6-AB97-B8BFADF2EC12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latin typeface="+mn-lt"/>
            </a:rPr>
            <a:t>Share experience with others: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tx1"/>
              </a:solidFill>
              <a:latin typeface="+mn-lt"/>
            </a:rPr>
            <a:t>- </a:t>
          </a:r>
          <a:r>
            <a: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Nurses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Peer survivors</a:t>
          </a:r>
        </a:p>
      </dgm:t>
    </dgm:pt>
    <dgm:pt modelId="{778B9E1F-2620-4A8F-8F82-B32C787746B2}" type="parTrans" cxnId="{8097B04A-C31E-41B1-8B24-7A04BB12A4F4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11C2FB3-048D-4E8D-A989-9AC90D375DC7}" type="sibTrans" cxnId="{8097B04A-C31E-41B1-8B24-7A04BB12A4F4}">
      <dgm:prSet/>
      <dgm:spPr/>
      <dgm:t>
        <a:bodyPr/>
        <a:lstStyle/>
        <a:p>
          <a:endParaRPr lang="en-US"/>
        </a:p>
      </dgm:t>
    </dgm:pt>
    <dgm:pt modelId="{607AB27F-B864-4CB9-89A4-C519EB7CD3CE}">
      <dgm:prSet/>
      <dgm:spPr/>
      <dgm:t>
        <a:bodyPr/>
        <a:lstStyle/>
        <a:p>
          <a:endParaRPr lang="en-US"/>
        </a:p>
      </dgm:t>
    </dgm:pt>
    <dgm:pt modelId="{8BFEC4D4-B253-4DC3-89FC-C7175FFDC1D6}" type="parTrans" cxnId="{C8641BFA-7DC7-488A-9425-2C8157BCCEF9}">
      <dgm:prSet/>
      <dgm:spPr/>
      <dgm:t>
        <a:bodyPr/>
        <a:lstStyle/>
        <a:p>
          <a:endParaRPr lang="en-US"/>
        </a:p>
      </dgm:t>
    </dgm:pt>
    <dgm:pt modelId="{6F5495F5-A73D-47EE-82E3-B7ED3E27433E}" type="sibTrans" cxnId="{C8641BFA-7DC7-488A-9425-2C8157BCCEF9}">
      <dgm:prSet/>
      <dgm:spPr/>
      <dgm:t>
        <a:bodyPr/>
        <a:lstStyle/>
        <a:p>
          <a:endParaRPr lang="en-US"/>
        </a:p>
      </dgm:t>
    </dgm:pt>
    <dgm:pt modelId="{0A36CFB6-AC6C-4DA6-84B5-913E2BBA17A2}">
      <dgm:prSet/>
      <dgm:spPr/>
      <dgm:t>
        <a:bodyPr/>
        <a:lstStyle/>
        <a:p>
          <a:endParaRPr lang="en-US" dirty="0"/>
        </a:p>
      </dgm:t>
    </dgm:pt>
    <dgm:pt modelId="{3238328B-9317-4C43-A4A6-21A67945763D}" type="parTrans" cxnId="{CCE56D73-CBFF-40AC-9F40-3A761942BAF4}">
      <dgm:prSet/>
      <dgm:spPr/>
      <dgm:t>
        <a:bodyPr/>
        <a:lstStyle/>
        <a:p>
          <a:endParaRPr lang="en-US"/>
        </a:p>
      </dgm:t>
    </dgm:pt>
    <dgm:pt modelId="{5A11F28C-1ED8-43AC-9CE9-93E4245EB1DC}" type="sibTrans" cxnId="{CCE56D73-CBFF-40AC-9F40-3A761942BAF4}">
      <dgm:prSet/>
      <dgm:spPr/>
      <dgm:t>
        <a:bodyPr/>
        <a:lstStyle/>
        <a:p>
          <a:endParaRPr lang="en-US"/>
        </a:p>
      </dgm:t>
    </dgm:pt>
    <dgm:pt modelId="{84F3D0EB-1E9E-4A39-BCA2-CA0263967CE1}">
      <dgm:prSet/>
      <dgm:spPr/>
      <dgm:t>
        <a:bodyPr/>
        <a:lstStyle/>
        <a:p>
          <a:endParaRPr lang="ms-MY"/>
        </a:p>
      </dgm:t>
    </dgm:pt>
    <dgm:pt modelId="{52598680-548E-46F2-97A1-6B3C84EA42D0}" type="parTrans" cxnId="{953027FF-A055-4D0C-A3BB-85D479B844C8}">
      <dgm:prSet/>
      <dgm:spPr/>
      <dgm:t>
        <a:bodyPr/>
        <a:lstStyle/>
        <a:p>
          <a:endParaRPr lang="ms-MY"/>
        </a:p>
      </dgm:t>
    </dgm:pt>
    <dgm:pt modelId="{9E5E2AEA-BADF-4D48-A10B-1278B95E2A59}" type="sibTrans" cxnId="{953027FF-A055-4D0C-A3BB-85D479B844C8}">
      <dgm:prSet/>
      <dgm:spPr/>
      <dgm:t>
        <a:bodyPr/>
        <a:lstStyle/>
        <a:p>
          <a:endParaRPr lang="ms-MY"/>
        </a:p>
      </dgm:t>
    </dgm:pt>
    <dgm:pt modelId="{0EB82F9E-1F83-4D5D-A97A-F214F9C42332}" type="pres">
      <dgm:prSet presAssocID="{08308980-6073-4443-B570-2F3A962BCE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1CCDBA9-AC8B-47BD-95CF-4FCD64322957}" type="pres">
      <dgm:prSet presAssocID="{B71155B1-84BE-40D7-9894-45A15AC04976}" presName="singleCycle" presStyleCnt="0"/>
      <dgm:spPr/>
    </dgm:pt>
    <dgm:pt modelId="{16ECE31A-AC05-4714-8DBF-BDBD94C9D211}" type="pres">
      <dgm:prSet presAssocID="{B71155B1-84BE-40D7-9894-45A15AC04976}" presName="singleCenter" presStyleLbl="node1" presStyleIdx="0" presStyleCnt="4" custScaleX="241533" custScaleY="115576" custLinFactNeighborX="-61328" custLinFactNeighborY="-14619">
        <dgm:presLayoutVars>
          <dgm:chMax val="7"/>
          <dgm:chPref val="7"/>
        </dgm:presLayoutVars>
      </dgm:prSet>
      <dgm:spPr/>
    </dgm:pt>
    <dgm:pt modelId="{0932F88F-E8D5-4A72-884F-538D10D24EA6}" type="pres">
      <dgm:prSet presAssocID="{AA3CD0B7-4888-44A8-B336-FE4B8DA3395C}" presName="Name56" presStyleLbl="parChTrans1D2" presStyleIdx="0" presStyleCnt="3"/>
      <dgm:spPr/>
    </dgm:pt>
    <dgm:pt modelId="{E4C43621-A97B-4D10-B30E-8FB795A8830A}" type="pres">
      <dgm:prSet presAssocID="{AFBA045C-5BA2-47D7-B5A8-1A8F58450977}" presName="text0" presStyleLbl="node1" presStyleIdx="1" presStyleCnt="4" custScaleX="468415" custScaleY="115830" custRadScaleRad="131708" custRadScaleInc="73831">
        <dgm:presLayoutVars>
          <dgm:bulletEnabled val="1"/>
        </dgm:presLayoutVars>
      </dgm:prSet>
      <dgm:spPr/>
    </dgm:pt>
    <dgm:pt modelId="{AF4251CE-144B-4703-A1C6-12C5111964F2}" type="pres">
      <dgm:prSet presAssocID="{08107660-3EF2-4B8E-9686-13CFF901F1C7}" presName="Name56" presStyleLbl="parChTrans1D2" presStyleIdx="1" presStyleCnt="3"/>
      <dgm:spPr/>
    </dgm:pt>
    <dgm:pt modelId="{52E43BC2-B62A-4523-8E8F-59F46C093237}" type="pres">
      <dgm:prSet presAssocID="{772402BE-1675-49D5-9603-91BE0A78A7E3}" presName="text0" presStyleLbl="node1" presStyleIdx="2" presStyleCnt="4" custScaleX="443676" custScaleY="96293" custRadScaleRad="101362" custRadScaleInc="-8944">
        <dgm:presLayoutVars>
          <dgm:bulletEnabled val="1"/>
        </dgm:presLayoutVars>
      </dgm:prSet>
      <dgm:spPr/>
    </dgm:pt>
    <dgm:pt modelId="{782519FB-7094-4FAC-9F30-E4C6A4C35A5A}" type="pres">
      <dgm:prSet presAssocID="{778B9E1F-2620-4A8F-8F82-B32C787746B2}" presName="Name56" presStyleLbl="parChTrans1D2" presStyleIdx="2" presStyleCnt="3"/>
      <dgm:spPr/>
    </dgm:pt>
    <dgm:pt modelId="{71140007-C38D-411C-831F-2869930A5F11}" type="pres">
      <dgm:prSet presAssocID="{E78D5DA3-8547-4AF6-AB97-B8BFADF2EC12}" presName="text0" presStyleLbl="node1" presStyleIdx="3" presStyleCnt="4" custScaleX="454663" custScaleY="101625" custRadScaleRad="95395" custRadScaleInc="-274270">
        <dgm:presLayoutVars>
          <dgm:bulletEnabled val="1"/>
        </dgm:presLayoutVars>
      </dgm:prSet>
      <dgm:spPr/>
    </dgm:pt>
  </dgm:ptLst>
  <dgm:cxnLst>
    <dgm:cxn modelId="{DB51330D-A921-4DEE-8C50-B74E23AF5B63}" srcId="{B71155B1-84BE-40D7-9894-45A15AC04976}" destId="{AFBA045C-5BA2-47D7-B5A8-1A8F58450977}" srcOrd="0" destOrd="0" parTransId="{AA3CD0B7-4888-44A8-B336-FE4B8DA3395C}" sibTransId="{37BEE87E-9C83-43D4-BD85-C2809567F10F}"/>
    <dgm:cxn modelId="{A489780E-732A-41D5-9BB1-F5CC1042FADA}" type="presOf" srcId="{AFBA045C-5BA2-47D7-B5A8-1A8F58450977}" destId="{E4C43621-A97B-4D10-B30E-8FB795A8830A}" srcOrd="0" destOrd="0" presId="urn:microsoft.com/office/officeart/2008/layout/RadialCluster"/>
    <dgm:cxn modelId="{DB8B925F-BE59-4160-8026-2EEF1030E931}" type="presOf" srcId="{08308980-6073-4443-B570-2F3A962BCE73}" destId="{0EB82F9E-1F83-4D5D-A97A-F214F9C42332}" srcOrd="0" destOrd="0" presId="urn:microsoft.com/office/officeart/2008/layout/RadialCluster"/>
    <dgm:cxn modelId="{8097B04A-C31E-41B1-8B24-7A04BB12A4F4}" srcId="{B71155B1-84BE-40D7-9894-45A15AC04976}" destId="{E78D5DA3-8547-4AF6-AB97-B8BFADF2EC12}" srcOrd="2" destOrd="0" parTransId="{778B9E1F-2620-4A8F-8F82-B32C787746B2}" sibTransId="{C11C2FB3-048D-4E8D-A989-9AC90D375DC7}"/>
    <dgm:cxn modelId="{F2993B4E-FC10-454D-A32A-BE99CB74B145}" type="presOf" srcId="{778B9E1F-2620-4A8F-8F82-B32C787746B2}" destId="{782519FB-7094-4FAC-9F30-E4C6A4C35A5A}" srcOrd="0" destOrd="0" presId="urn:microsoft.com/office/officeart/2008/layout/RadialCluster"/>
    <dgm:cxn modelId="{CCE56D73-CBFF-40AC-9F40-3A761942BAF4}" srcId="{08308980-6073-4443-B570-2F3A962BCE73}" destId="{0A36CFB6-AC6C-4DA6-84B5-913E2BBA17A2}" srcOrd="2" destOrd="0" parTransId="{3238328B-9317-4C43-A4A6-21A67945763D}" sibTransId="{5A11F28C-1ED8-43AC-9CE9-93E4245EB1DC}"/>
    <dgm:cxn modelId="{F95DAC7A-C367-45C2-B20C-3915095B386C}" type="presOf" srcId="{B71155B1-84BE-40D7-9894-45A15AC04976}" destId="{16ECE31A-AC05-4714-8DBF-BDBD94C9D211}" srcOrd="0" destOrd="0" presId="urn:microsoft.com/office/officeart/2008/layout/RadialCluster"/>
    <dgm:cxn modelId="{FA218D7C-A310-47BC-8D49-576F0995838D}" type="presOf" srcId="{AA3CD0B7-4888-44A8-B336-FE4B8DA3395C}" destId="{0932F88F-E8D5-4A72-884F-538D10D24EA6}" srcOrd="0" destOrd="0" presId="urn:microsoft.com/office/officeart/2008/layout/RadialCluster"/>
    <dgm:cxn modelId="{8525248C-D7E8-42F6-887F-4B43960C3F56}" srcId="{B71155B1-84BE-40D7-9894-45A15AC04976}" destId="{772402BE-1675-49D5-9603-91BE0A78A7E3}" srcOrd="1" destOrd="0" parTransId="{08107660-3EF2-4B8E-9686-13CFF901F1C7}" sibTransId="{440EE267-1C67-49D9-8D69-210CC54A415F}"/>
    <dgm:cxn modelId="{833A4D8F-385D-4E8B-B74D-8C1CA33EE2F5}" type="presOf" srcId="{772402BE-1675-49D5-9603-91BE0A78A7E3}" destId="{52E43BC2-B62A-4523-8E8F-59F46C093237}" srcOrd="0" destOrd="0" presId="urn:microsoft.com/office/officeart/2008/layout/RadialCluster"/>
    <dgm:cxn modelId="{82E4C592-26CD-47BC-820A-D4500B539CED}" srcId="{08308980-6073-4443-B570-2F3A962BCE73}" destId="{B71155B1-84BE-40D7-9894-45A15AC04976}" srcOrd="0" destOrd="0" parTransId="{4704275A-705F-4E55-B4D5-BA0BC9BC6B6B}" sibTransId="{B2A1CE70-E7FC-4CDD-9D05-E11F93DC0580}"/>
    <dgm:cxn modelId="{78296EDD-E6B2-4926-92F0-243F6B089ED6}" type="presOf" srcId="{E78D5DA3-8547-4AF6-AB97-B8BFADF2EC12}" destId="{71140007-C38D-411C-831F-2869930A5F11}" srcOrd="0" destOrd="0" presId="urn:microsoft.com/office/officeart/2008/layout/RadialCluster"/>
    <dgm:cxn modelId="{C8641BFA-7DC7-488A-9425-2C8157BCCEF9}" srcId="{08308980-6073-4443-B570-2F3A962BCE73}" destId="{607AB27F-B864-4CB9-89A4-C519EB7CD3CE}" srcOrd="1" destOrd="0" parTransId="{8BFEC4D4-B253-4DC3-89FC-C7175FFDC1D6}" sibTransId="{6F5495F5-A73D-47EE-82E3-B7ED3E27433E}"/>
    <dgm:cxn modelId="{953027FF-A055-4D0C-A3BB-85D479B844C8}" srcId="{08308980-6073-4443-B570-2F3A962BCE73}" destId="{84F3D0EB-1E9E-4A39-BCA2-CA0263967CE1}" srcOrd="3" destOrd="0" parTransId="{52598680-548E-46F2-97A1-6B3C84EA42D0}" sibTransId="{9E5E2AEA-BADF-4D48-A10B-1278B95E2A59}"/>
    <dgm:cxn modelId="{5B1E5EFF-BAE1-4853-96BC-F36FE55E5752}" type="presOf" srcId="{08107660-3EF2-4B8E-9686-13CFF901F1C7}" destId="{AF4251CE-144B-4703-A1C6-12C5111964F2}" srcOrd="0" destOrd="0" presId="urn:microsoft.com/office/officeart/2008/layout/RadialCluster"/>
    <dgm:cxn modelId="{0E14E3A5-AE19-4FF3-BBBB-3847E374932C}" type="presParOf" srcId="{0EB82F9E-1F83-4D5D-A97A-F214F9C42332}" destId="{01CCDBA9-AC8B-47BD-95CF-4FCD64322957}" srcOrd="0" destOrd="0" presId="urn:microsoft.com/office/officeart/2008/layout/RadialCluster"/>
    <dgm:cxn modelId="{4A4E7039-D154-42B2-9DCC-C414142070A1}" type="presParOf" srcId="{01CCDBA9-AC8B-47BD-95CF-4FCD64322957}" destId="{16ECE31A-AC05-4714-8DBF-BDBD94C9D211}" srcOrd="0" destOrd="0" presId="urn:microsoft.com/office/officeart/2008/layout/RadialCluster"/>
    <dgm:cxn modelId="{090CAA10-5334-4058-959F-A3FC424A737D}" type="presParOf" srcId="{01CCDBA9-AC8B-47BD-95CF-4FCD64322957}" destId="{0932F88F-E8D5-4A72-884F-538D10D24EA6}" srcOrd="1" destOrd="0" presId="urn:microsoft.com/office/officeart/2008/layout/RadialCluster"/>
    <dgm:cxn modelId="{0415BB0C-BDF8-4969-B9E9-C9D7AF5C6789}" type="presParOf" srcId="{01CCDBA9-AC8B-47BD-95CF-4FCD64322957}" destId="{E4C43621-A97B-4D10-B30E-8FB795A8830A}" srcOrd="2" destOrd="0" presId="urn:microsoft.com/office/officeart/2008/layout/RadialCluster"/>
    <dgm:cxn modelId="{96F167A2-9F3D-4D65-B389-B0D128D2A22B}" type="presParOf" srcId="{01CCDBA9-AC8B-47BD-95CF-4FCD64322957}" destId="{AF4251CE-144B-4703-A1C6-12C5111964F2}" srcOrd="3" destOrd="0" presId="urn:microsoft.com/office/officeart/2008/layout/RadialCluster"/>
    <dgm:cxn modelId="{E52BB932-5655-48A9-9C74-F90790EE93A6}" type="presParOf" srcId="{01CCDBA9-AC8B-47BD-95CF-4FCD64322957}" destId="{52E43BC2-B62A-4523-8E8F-59F46C093237}" srcOrd="4" destOrd="0" presId="urn:microsoft.com/office/officeart/2008/layout/RadialCluster"/>
    <dgm:cxn modelId="{8AD3056A-B0C9-4FFE-992A-7EE7A1D720A4}" type="presParOf" srcId="{01CCDBA9-AC8B-47BD-95CF-4FCD64322957}" destId="{782519FB-7094-4FAC-9F30-E4C6A4C35A5A}" srcOrd="5" destOrd="0" presId="urn:microsoft.com/office/officeart/2008/layout/RadialCluster"/>
    <dgm:cxn modelId="{9EA4E8E3-50D3-49C6-B53E-85E66D000DFF}" type="presParOf" srcId="{01CCDBA9-AC8B-47BD-95CF-4FCD64322957}" destId="{71140007-C38D-411C-831F-2869930A5F1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6EF291-107E-4146-859D-4A5739D633ED}" type="doc">
      <dgm:prSet loTypeId="urn:microsoft.com/office/officeart/2008/layout/RadialCluster" loCatId="cycle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6A5F1A2-31DF-44FB-9744-FE3D3773F2B6}">
      <dgm:prSet phldrT="[Text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Arial Narrow" panose="020B0606020202030204" pitchFamily="34" charset="0"/>
            </a:rPr>
            <a:t>Learning contents</a:t>
          </a:r>
        </a:p>
      </dgm:t>
    </dgm:pt>
    <dgm:pt modelId="{2263C256-D336-4FB5-A83F-50D6690A8866}" type="parTrans" cxnId="{4A656283-A8E5-425F-9B3E-CBECB93D1A88}">
      <dgm:prSet/>
      <dgm:spPr/>
      <dgm:t>
        <a:bodyPr/>
        <a:lstStyle/>
        <a:p>
          <a:endParaRPr lang="en-US"/>
        </a:p>
      </dgm:t>
    </dgm:pt>
    <dgm:pt modelId="{C078308E-D566-4790-B5C5-D99D179B3A8C}" type="sibTrans" cxnId="{4A656283-A8E5-425F-9B3E-CBECB93D1A88}">
      <dgm:prSet/>
      <dgm:spPr/>
      <dgm:t>
        <a:bodyPr/>
        <a:lstStyle/>
        <a:p>
          <a:endParaRPr lang="en-US"/>
        </a:p>
      </dgm:t>
    </dgm:pt>
    <dgm:pt modelId="{9C3D1D73-42FD-427F-A732-5281466196D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disease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69881-A748-4CF6-9B14-8267CA5B6713}" type="parTrans" cxnId="{649C766F-4E6D-4CD0-A901-2CA7B5EF6E5E}">
      <dgm:prSet/>
      <dgm:spPr>
        <a:ln w="28575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1D802EB3-B515-47D4-81BF-269ABA0F09A6}" type="sibTrans" cxnId="{649C766F-4E6D-4CD0-A901-2CA7B5EF6E5E}">
      <dgm:prSet/>
      <dgm:spPr/>
      <dgm:t>
        <a:bodyPr/>
        <a:lstStyle/>
        <a:p>
          <a:endParaRPr lang="en-US"/>
        </a:p>
      </dgm:t>
    </dgm:pt>
    <dgm:pt modelId="{864CCF9E-4FBD-417C-B7C5-BA5F85454AE5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treatment &amp; side effect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62A5A-3952-4104-98BB-3D746D0FC175}" type="parTrans" cxnId="{0CD96430-4F4B-4C6A-927D-408DFE7382DA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48589079-70C6-465A-A4C2-15154D5423CC}" type="sibTrans" cxnId="{0CD96430-4F4B-4C6A-927D-408DFE7382DA}">
      <dgm:prSet/>
      <dgm:spPr/>
      <dgm:t>
        <a:bodyPr/>
        <a:lstStyle/>
        <a:p>
          <a:endParaRPr lang="en-US"/>
        </a:p>
      </dgm:t>
    </dgm:pt>
    <dgm:pt modelId="{6B9B465F-3011-4B92-9D14-8D286379E4FD}">
      <dgm:prSet phldrT="[Text]" custT="1"/>
      <dgm:spPr>
        <a:solidFill>
          <a:srgbClr val="92D05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+mn-lt"/>
            </a:rPr>
            <a:t>Food/Diet</a:t>
          </a:r>
        </a:p>
      </dgm:t>
    </dgm:pt>
    <dgm:pt modelId="{047854A0-30FA-4DBB-8AC2-702A9BD8851D}" type="parTrans" cxnId="{2F406DAE-D21F-4883-AA70-5F4372C05440}">
      <dgm:prSet/>
      <dgm:spPr>
        <a:ln w="28575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BE7AD96E-D053-42F2-B7F4-58CE7BC6C71C}" type="sibTrans" cxnId="{2F406DAE-D21F-4883-AA70-5F4372C05440}">
      <dgm:prSet/>
      <dgm:spPr/>
      <dgm:t>
        <a:bodyPr/>
        <a:lstStyle/>
        <a:p>
          <a:endParaRPr lang="en-GB"/>
        </a:p>
      </dgm:t>
    </dgm:pt>
    <dgm:pt modelId="{C9968353-A393-4415-9F34-1B822847C54E}">
      <dgm:prSet phldrT="[Text]"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Cancer recurrence</a:t>
          </a:r>
        </a:p>
      </dgm:t>
    </dgm:pt>
    <dgm:pt modelId="{5AEBE3AA-A11F-49F6-97E3-306043406F9F}" type="parTrans" cxnId="{E8E10A6B-D365-4448-9F4D-519FE763EB8D}">
      <dgm:prSet/>
      <dgm:spPr>
        <a:ln w="28575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FB167E4F-F32C-4228-BFCB-8E9022728504}" type="sibTrans" cxnId="{E8E10A6B-D365-4448-9F4D-519FE763EB8D}">
      <dgm:prSet/>
      <dgm:spPr/>
      <dgm:t>
        <a:bodyPr/>
        <a:lstStyle/>
        <a:p>
          <a:endParaRPr lang="en-GB"/>
        </a:p>
      </dgm:t>
    </dgm:pt>
    <dgm:pt modelId="{24789280-D3DC-4AAE-97A8-4DF905108AA0}">
      <dgm:prSet phldrT="[Text]" custT="1"/>
      <dgm:spPr>
        <a:solidFill>
          <a:srgbClr val="1FDCF5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Coping strategies</a:t>
          </a:r>
        </a:p>
      </dgm:t>
    </dgm:pt>
    <dgm:pt modelId="{AB5AD217-8223-4A8F-9ECF-AD1FEA397A5B}" type="parTrans" cxnId="{3DFFC32B-308C-4A19-A13A-B9129609C016}">
      <dgm:prSet/>
      <dgm:spPr>
        <a:ln w="28575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B337A713-A9F0-4D2C-A6ED-3FD01E6EDC30}" type="sibTrans" cxnId="{3DFFC32B-308C-4A19-A13A-B9129609C016}">
      <dgm:prSet/>
      <dgm:spPr/>
      <dgm:t>
        <a:bodyPr/>
        <a:lstStyle/>
        <a:p>
          <a:endParaRPr lang="en-GB"/>
        </a:p>
      </dgm:t>
    </dgm:pt>
    <dgm:pt modelId="{C9A4E43E-6A9F-4D5F-B9F5-EA343F9270CB}" type="pres">
      <dgm:prSet presAssocID="{F66EF291-107E-4146-859D-4A5739D633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41E3B02-0D4F-40CB-8F5D-6E42E55B2B1E}" type="pres">
      <dgm:prSet presAssocID="{F6A5F1A2-31DF-44FB-9744-FE3D3773F2B6}" presName="singleCycle" presStyleCnt="0"/>
      <dgm:spPr/>
    </dgm:pt>
    <dgm:pt modelId="{8BB2D78E-2F6D-4A48-90AE-C5EC1D16698F}" type="pres">
      <dgm:prSet presAssocID="{F6A5F1A2-31DF-44FB-9744-FE3D3773F2B6}" presName="singleCenter" presStyleLbl="node1" presStyleIdx="0" presStyleCnt="6" custScaleX="141110" custScaleY="101302" custLinFactNeighborX="-3080" custLinFactNeighborY="-33879">
        <dgm:presLayoutVars>
          <dgm:chMax val="7"/>
          <dgm:chPref val="7"/>
        </dgm:presLayoutVars>
      </dgm:prSet>
      <dgm:spPr/>
    </dgm:pt>
    <dgm:pt modelId="{E65B2195-C708-40BA-9C98-FC9B673775E0}" type="pres">
      <dgm:prSet presAssocID="{E8069881-A748-4CF6-9B14-8267CA5B6713}" presName="Name56" presStyleLbl="parChTrans1D2" presStyleIdx="0" presStyleCnt="5"/>
      <dgm:spPr/>
    </dgm:pt>
    <dgm:pt modelId="{7C83B018-18F2-4644-87AF-1EE1E1CDE8D9}" type="pres">
      <dgm:prSet presAssocID="{9C3D1D73-42FD-427F-A732-5281466196D2}" presName="text0" presStyleLbl="node1" presStyleIdx="1" presStyleCnt="6" custScaleX="178896" custScaleY="106201" custRadScaleRad="130601" custRadScaleInc="158691">
        <dgm:presLayoutVars>
          <dgm:bulletEnabled val="1"/>
        </dgm:presLayoutVars>
      </dgm:prSet>
      <dgm:spPr/>
    </dgm:pt>
    <dgm:pt modelId="{A19D0EFE-046F-4470-9B8C-75D92E62761E}" type="pres">
      <dgm:prSet presAssocID="{B0362A5A-3952-4104-98BB-3D746D0FC175}" presName="Name56" presStyleLbl="parChTrans1D2" presStyleIdx="1" presStyleCnt="5"/>
      <dgm:spPr/>
    </dgm:pt>
    <dgm:pt modelId="{6173FD36-D927-4C4E-8298-C4CD80D070E5}" type="pres">
      <dgm:prSet presAssocID="{864CCF9E-4FBD-417C-B7C5-BA5F85454AE5}" presName="text0" presStyleLbl="node1" presStyleIdx="2" presStyleCnt="6" custScaleX="215896" custScaleY="142667" custRadScaleRad="109738" custRadScaleInc="86203">
        <dgm:presLayoutVars>
          <dgm:bulletEnabled val="1"/>
        </dgm:presLayoutVars>
      </dgm:prSet>
      <dgm:spPr/>
    </dgm:pt>
    <dgm:pt modelId="{51501E32-548C-4AE8-81A7-BE9633471312}" type="pres">
      <dgm:prSet presAssocID="{047854A0-30FA-4DBB-8AC2-702A9BD8851D}" presName="Name56" presStyleLbl="parChTrans1D2" presStyleIdx="2" presStyleCnt="5"/>
      <dgm:spPr/>
    </dgm:pt>
    <dgm:pt modelId="{2F997FF7-21A6-4B78-B452-CE4072F8B6E1}" type="pres">
      <dgm:prSet presAssocID="{6B9B465F-3011-4B92-9D14-8D286379E4FD}" presName="text0" presStyleLbl="node1" presStyleIdx="3" presStyleCnt="6" custScaleX="142931" custRadScaleRad="81071" custRadScaleInc="110390">
        <dgm:presLayoutVars>
          <dgm:bulletEnabled val="1"/>
        </dgm:presLayoutVars>
      </dgm:prSet>
      <dgm:spPr/>
    </dgm:pt>
    <dgm:pt modelId="{D9BF5BF7-66DF-4227-87D6-0112D34A4F79}" type="pres">
      <dgm:prSet presAssocID="{5AEBE3AA-A11F-49F6-97E3-306043406F9F}" presName="Name56" presStyleLbl="parChTrans1D2" presStyleIdx="3" presStyleCnt="5"/>
      <dgm:spPr/>
    </dgm:pt>
    <dgm:pt modelId="{D0FBE2E4-43BC-492B-A54F-94FF857A2A21}" type="pres">
      <dgm:prSet presAssocID="{C9968353-A393-4415-9F34-1B822847C54E}" presName="text0" presStyleLbl="node1" presStyleIdx="4" presStyleCnt="6" custScaleX="171956" custRadScaleRad="129857" custRadScaleInc="83594">
        <dgm:presLayoutVars>
          <dgm:bulletEnabled val="1"/>
        </dgm:presLayoutVars>
      </dgm:prSet>
      <dgm:spPr/>
    </dgm:pt>
    <dgm:pt modelId="{7C8B8E53-3A7B-428F-A06E-DA5C250529E0}" type="pres">
      <dgm:prSet presAssocID="{AB5AD217-8223-4A8F-9ECF-AD1FEA397A5B}" presName="Name56" presStyleLbl="parChTrans1D2" presStyleIdx="4" presStyleCnt="5"/>
      <dgm:spPr/>
    </dgm:pt>
    <dgm:pt modelId="{E67972C8-F22E-4D4A-B268-083901E19869}" type="pres">
      <dgm:prSet presAssocID="{24789280-D3DC-4AAE-97A8-4DF905108AA0}" presName="text0" presStyleLbl="node1" presStyleIdx="5" presStyleCnt="6" custScaleX="131932" custRadScaleRad="128312" custRadScaleInc="34396">
        <dgm:presLayoutVars>
          <dgm:bulletEnabled val="1"/>
        </dgm:presLayoutVars>
      </dgm:prSet>
      <dgm:spPr/>
    </dgm:pt>
  </dgm:ptLst>
  <dgm:cxnLst>
    <dgm:cxn modelId="{7E9E4817-1926-44DB-BDF4-12C8F7FEB59C}" type="presOf" srcId="{C9968353-A393-4415-9F34-1B822847C54E}" destId="{D0FBE2E4-43BC-492B-A54F-94FF857A2A21}" srcOrd="0" destOrd="0" presId="urn:microsoft.com/office/officeart/2008/layout/RadialCluster"/>
    <dgm:cxn modelId="{3D2FE323-E5FA-4BE2-9EAE-DFEDDAEAE099}" type="presOf" srcId="{864CCF9E-4FBD-417C-B7C5-BA5F85454AE5}" destId="{6173FD36-D927-4C4E-8298-C4CD80D070E5}" srcOrd="0" destOrd="0" presId="urn:microsoft.com/office/officeart/2008/layout/RadialCluster"/>
    <dgm:cxn modelId="{3DFFC32B-308C-4A19-A13A-B9129609C016}" srcId="{F6A5F1A2-31DF-44FB-9744-FE3D3773F2B6}" destId="{24789280-D3DC-4AAE-97A8-4DF905108AA0}" srcOrd="4" destOrd="0" parTransId="{AB5AD217-8223-4A8F-9ECF-AD1FEA397A5B}" sibTransId="{B337A713-A9F0-4D2C-A6ED-3FD01E6EDC30}"/>
    <dgm:cxn modelId="{0CD96430-4F4B-4C6A-927D-408DFE7382DA}" srcId="{F6A5F1A2-31DF-44FB-9744-FE3D3773F2B6}" destId="{864CCF9E-4FBD-417C-B7C5-BA5F85454AE5}" srcOrd="1" destOrd="0" parTransId="{B0362A5A-3952-4104-98BB-3D746D0FC175}" sibTransId="{48589079-70C6-465A-A4C2-15154D5423CC}"/>
    <dgm:cxn modelId="{412BBA3C-EB09-48C5-A8FB-5908A7F7DB3E}" type="presOf" srcId="{E8069881-A748-4CF6-9B14-8267CA5B6713}" destId="{E65B2195-C708-40BA-9C98-FC9B673775E0}" srcOrd="0" destOrd="0" presId="urn:microsoft.com/office/officeart/2008/layout/RadialCluster"/>
    <dgm:cxn modelId="{E8E10A6B-D365-4448-9F4D-519FE763EB8D}" srcId="{F6A5F1A2-31DF-44FB-9744-FE3D3773F2B6}" destId="{C9968353-A393-4415-9F34-1B822847C54E}" srcOrd="3" destOrd="0" parTransId="{5AEBE3AA-A11F-49F6-97E3-306043406F9F}" sibTransId="{FB167E4F-F32C-4228-BFCB-8E9022728504}"/>
    <dgm:cxn modelId="{649C766F-4E6D-4CD0-A901-2CA7B5EF6E5E}" srcId="{F6A5F1A2-31DF-44FB-9744-FE3D3773F2B6}" destId="{9C3D1D73-42FD-427F-A732-5281466196D2}" srcOrd="0" destOrd="0" parTransId="{E8069881-A748-4CF6-9B14-8267CA5B6713}" sibTransId="{1D802EB3-B515-47D4-81BF-269ABA0F09A6}"/>
    <dgm:cxn modelId="{D48A9D77-C931-41BF-A958-4D83D9D41EDE}" type="presOf" srcId="{6B9B465F-3011-4B92-9D14-8D286379E4FD}" destId="{2F997FF7-21A6-4B78-B452-CE4072F8B6E1}" srcOrd="0" destOrd="0" presId="urn:microsoft.com/office/officeart/2008/layout/RadialCluster"/>
    <dgm:cxn modelId="{4A656283-A8E5-425F-9B3E-CBECB93D1A88}" srcId="{F66EF291-107E-4146-859D-4A5739D633ED}" destId="{F6A5F1A2-31DF-44FB-9744-FE3D3773F2B6}" srcOrd="0" destOrd="0" parTransId="{2263C256-D336-4FB5-A83F-50D6690A8866}" sibTransId="{C078308E-D566-4790-B5C5-D99D179B3A8C}"/>
    <dgm:cxn modelId="{A3193394-69C3-4A8E-B93A-B2C613CF57FD}" type="presOf" srcId="{5AEBE3AA-A11F-49F6-97E3-306043406F9F}" destId="{D9BF5BF7-66DF-4227-87D6-0112D34A4F79}" srcOrd="0" destOrd="0" presId="urn:microsoft.com/office/officeart/2008/layout/RadialCluster"/>
    <dgm:cxn modelId="{2F406DAE-D21F-4883-AA70-5F4372C05440}" srcId="{F6A5F1A2-31DF-44FB-9744-FE3D3773F2B6}" destId="{6B9B465F-3011-4B92-9D14-8D286379E4FD}" srcOrd="2" destOrd="0" parTransId="{047854A0-30FA-4DBB-8AC2-702A9BD8851D}" sibTransId="{BE7AD96E-D053-42F2-B7F4-58CE7BC6C71C}"/>
    <dgm:cxn modelId="{A2326ED0-8C2E-464A-8A5B-2AB04383F874}" type="presOf" srcId="{AB5AD217-8223-4A8F-9ECF-AD1FEA397A5B}" destId="{7C8B8E53-3A7B-428F-A06E-DA5C250529E0}" srcOrd="0" destOrd="0" presId="urn:microsoft.com/office/officeart/2008/layout/RadialCluster"/>
    <dgm:cxn modelId="{CEC035D7-7164-4FE7-AE24-7BC9C39C2B4E}" type="presOf" srcId="{9C3D1D73-42FD-427F-A732-5281466196D2}" destId="{7C83B018-18F2-4644-87AF-1EE1E1CDE8D9}" srcOrd="0" destOrd="0" presId="urn:microsoft.com/office/officeart/2008/layout/RadialCluster"/>
    <dgm:cxn modelId="{69E20CDE-5B60-453D-8D52-D76967ACE028}" type="presOf" srcId="{047854A0-30FA-4DBB-8AC2-702A9BD8851D}" destId="{51501E32-548C-4AE8-81A7-BE9633471312}" srcOrd="0" destOrd="0" presId="urn:microsoft.com/office/officeart/2008/layout/RadialCluster"/>
    <dgm:cxn modelId="{C9409AE3-95F6-4CFE-98E8-EEE8B70EEE8C}" type="presOf" srcId="{B0362A5A-3952-4104-98BB-3D746D0FC175}" destId="{A19D0EFE-046F-4470-9B8C-75D92E62761E}" srcOrd="0" destOrd="0" presId="urn:microsoft.com/office/officeart/2008/layout/RadialCluster"/>
    <dgm:cxn modelId="{8D96C1E8-4A19-4E74-935E-AD9A804FF9C0}" type="presOf" srcId="{24789280-D3DC-4AAE-97A8-4DF905108AA0}" destId="{E67972C8-F22E-4D4A-B268-083901E19869}" srcOrd="0" destOrd="0" presId="urn:microsoft.com/office/officeart/2008/layout/RadialCluster"/>
    <dgm:cxn modelId="{366B54EE-3207-40B2-B986-9AE3848628B2}" type="presOf" srcId="{F6A5F1A2-31DF-44FB-9744-FE3D3773F2B6}" destId="{8BB2D78E-2F6D-4A48-90AE-C5EC1D16698F}" srcOrd="0" destOrd="0" presId="urn:microsoft.com/office/officeart/2008/layout/RadialCluster"/>
    <dgm:cxn modelId="{06BB98FB-6010-45AE-AD1C-9260581DC169}" type="presOf" srcId="{F66EF291-107E-4146-859D-4A5739D633ED}" destId="{C9A4E43E-6A9F-4D5F-B9F5-EA343F9270CB}" srcOrd="0" destOrd="0" presId="urn:microsoft.com/office/officeart/2008/layout/RadialCluster"/>
    <dgm:cxn modelId="{FFB2EA3C-3445-4225-8A64-F57F96799EAF}" type="presParOf" srcId="{C9A4E43E-6A9F-4D5F-B9F5-EA343F9270CB}" destId="{541E3B02-0D4F-40CB-8F5D-6E42E55B2B1E}" srcOrd="0" destOrd="0" presId="urn:microsoft.com/office/officeart/2008/layout/RadialCluster"/>
    <dgm:cxn modelId="{3D46842B-9C2E-4C4F-9121-7DE7D45AFE94}" type="presParOf" srcId="{541E3B02-0D4F-40CB-8F5D-6E42E55B2B1E}" destId="{8BB2D78E-2F6D-4A48-90AE-C5EC1D16698F}" srcOrd="0" destOrd="0" presId="urn:microsoft.com/office/officeart/2008/layout/RadialCluster"/>
    <dgm:cxn modelId="{8DDABE1F-5DF3-4DDF-A5BE-25B9A4B5A45E}" type="presParOf" srcId="{541E3B02-0D4F-40CB-8F5D-6E42E55B2B1E}" destId="{E65B2195-C708-40BA-9C98-FC9B673775E0}" srcOrd="1" destOrd="0" presId="urn:microsoft.com/office/officeart/2008/layout/RadialCluster"/>
    <dgm:cxn modelId="{5CBE2E50-3D9C-495C-BDF1-E6D3A71FC943}" type="presParOf" srcId="{541E3B02-0D4F-40CB-8F5D-6E42E55B2B1E}" destId="{7C83B018-18F2-4644-87AF-1EE1E1CDE8D9}" srcOrd="2" destOrd="0" presId="urn:microsoft.com/office/officeart/2008/layout/RadialCluster"/>
    <dgm:cxn modelId="{FDCF1A59-6529-4A5A-A6DB-AD508D4CAB62}" type="presParOf" srcId="{541E3B02-0D4F-40CB-8F5D-6E42E55B2B1E}" destId="{A19D0EFE-046F-4470-9B8C-75D92E62761E}" srcOrd="3" destOrd="0" presId="urn:microsoft.com/office/officeart/2008/layout/RadialCluster"/>
    <dgm:cxn modelId="{51CD6866-8E2A-4BBA-80B0-6A4F98A5BFF6}" type="presParOf" srcId="{541E3B02-0D4F-40CB-8F5D-6E42E55B2B1E}" destId="{6173FD36-D927-4C4E-8298-C4CD80D070E5}" srcOrd="4" destOrd="0" presId="urn:microsoft.com/office/officeart/2008/layout/RadialCluster"/>
    <dgm:cxn modelId="{3623603D-6E34-4886-87D8-BE834219E07F}" type="presParOf" srcId="{541E3B02-0D4F-40CB-8F5D-6E42E55B2B1E}" destId="{51501E32-548C-4AE8-81A7-BE9633471312}" srcOrd="5" destOrd="0" presId="urn:microsoft.com/office/officeart/2008/layout/RadialCluster"/>
    <dgm:cxn modelId="{49B0F29C-ED84-45BA-BDE2-92BEF76281A9}" type="presParOf" srcId="{541E3B02-0D4F-40CB-8F5D-6E42E55B2B1E}" destId="{2F997FF7-21A6-4B78-B452-CE4072F8B6E1}" srcOrd="6" destOrd="0" presId="urn:microsoft.com/office/officeart/2008/layout/RadialCluster"/>
    <dgm:cxn modelId="{20D49112-7F04-461F-A898-A5529A1CC832}" type="presParOf" srcId="{541E3B02-0D4F-40CB-8F5D-6E42E55B2B1E}" destId="{D9BF5BF7-66DF-4227-87D6-0112D34A4F79}" srcOrd="7" destOrd="0" presId="urn:microsoft.com/office/officeart/2008/layout/RadialCluster"/>
    <dgm:cxn modelId="{84CF5AEF-97D7-487C-BB4F-EE16EC25DA4F}" type="presParOf" srcId="{541E3B02-0D4F-40CB-8F5D-6E42E55B2B1E}" destId="{D0FBE2E4-43BC-492B-A54F-94FF857A2A21}" srcOrd="8" destOrd="0" presId="urn:microsoft.com/office/officeart/2008/layout/RadialCluster"/>
    <dgm:cxn modelId="{ECF9221D-840A-4696-A918-2EF0C9BBA9E9}" type="presParOf" srcId="{541E3B02-0D4F-40CB-8F5D-6E42E55B2B1E}" destId="{7C8B8E53-3A7B-428F-A06E-DA5C250529E0}" srcOrd="9" destOrd="0" presId="urn:microsoft.com/office/officeart/2008/layout/RadialCluster"/>
    <dgm:cxn modelId="{7C5179D4-7CBC-47CC-B32F-20D6A74EB969}" type="presParOf" srcId="{541E3B02-0D4F-40CB-8F5D-6E42E55B2B1E}" destId="{E67972C8-F22E-4D4A-B268-083901E19869}" srcOrd="10" destOrd="0" presId="urn:microsoft.com/office/officeart/2008/layout/RadialCluster"/>
  </dgm:cxnLst>
  <dgm:bg/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B2E20A-FFD6-4296-9F3F-77E9220C9670}" type="doc">
      <dgm:prSet loTypeId="urn:microsoft.com/office/officeart/2005/8/layout/radial5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6D376EBB-8AC3-4BE9-B9E7-EF626759D5E9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Learning strategies</a:t>
          </a:r>
        </a:p>
      </dgm:t>
    </dgm:pt>
    <dgm:pt modelId="{1CEFB13A-FF6D-4A95-85E7-2FD98F6E515C}" type="parTrans" cxnId="{9E716E9B-FD69-4448-86F0-359D478BE11C}">
      <dgm:prSet/>
      <dgm:spPr/>
      <dgm:t>
        <a:bodyPr/>
        <a:lstStyle/>
        <a:p>
          <a:endParaRPr lang="en-US"/>
        </a:p>
      </dgm:t>
    </dgm:pt>
    <dgm:pt modelId="{094E1D38-CB46-4732-993A-7BB29E333B2E}" type="sibTrans" cxnId="{9E716E9B-FD69-4448-86F0-359D478BE11C}">
      <dgm:prSet/>
      <dgm:spPr/>
      <dgm:t>
        <a:bodyPr/>
        <a:lstStyle/>
        <a:p>
          <a:endParaRPr lang="en-US"/>
        </a:p>
      </dgm:t>
    </dgm:pt>
    <dgm:pt modelId="{D2DA06D8-04B6-4831-A674-E6261BB6FB3A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Utilizing Print Media : Brochures/</a:t>
          </a:r>
        </a:p>
        <a:p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Books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CE168-4B18-4D1C-8758-2985A877AAD4}" type="parTrans" cxnId="{25A95C6A-DB60-479A-83BA-FC0AA5F8E94D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8A961FEF-2E00-4BBB-8601-95CBB17C5A84}" type="sibTrans" cxnId="{25A95C6A-DB60-479A-83BA-FC0AA5F8E94D}">
      <dgm:prSet/>
      <dgm:spPr/>
      <dgm:t>
        <a:bodyPr/>
        <a:lstStyle/>
        <a:p>
          <a:endParaRPr lang="en-US"/>
        </a:p>
      </dgm:t>
    </dgm:pt>
    <dgm:pt modelId="{9644A7D1-58A6-49B6-ADAB-E391D34B1F4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eers/fellow patients/</a:t>
          </a:r>
        </a:p>
        <a:p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survivors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8047F-90E0-4798-82BB-829A35D41E1F}" type="parTrans" cxnId="{576A9018-3A9A-4B30-9A0C-E85F311E09F3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80FD48D4-9076-4690-B5E4-449F9FC6F95B}" type="sibTrans" cxnId="{576A9018-3A9A-4B30-9A0C-E85F311E09F3}">
      <dgm:prSet/>
      <dgm:spPr/>
      <dgm:t>
        <a:bodyPr/>
        <a:lstStyle/>
        <a:p>
          <a:endParaRPr lang="en-US"/>
        </a:p>
      </dgm:t>
    </dgm:pt>
    <dgm:pt modelId="{1F446A96-A15C-4424-9ECB-5AF382B6A4AE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CRC education activities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6CAA3-F238-45D0-805A-6FDDF3866BD4}" type="parTrans" cxnId="{DE67C56D-3F54-4F12-8DFA-78A91ACA24E3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C185C637-8CCA-4B4E-A162-D39396F30147}" type="sibTrans" cxnId="{DE67C56D-3F54-4F12-8DFA-78A91ACA24E3}">
      <dgm:prSet/>
      <dgm:spPr/>
      <dgm:t>
        <a:bodyPr/>
        <a:lstStyle/>
        <a:p>
          <a:endParaRPr lang="en-GB"/>
        </a:p>
      </dgm:t>
    </dgm:pt>
    <dgm:pt modelId="{1A6CE28B-819D-4D9C-B47D-AD381C12D56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CRC Nurses</a:t>
          </a:r>
        </a:p>
      </dgm:t>
    </dgm:pt>
    <dgm:pt modelId="{CB1EAB41-AE1F-4A13-869E-3E5B2BCD8D52}" type="parTrans" cxnId="{FF32AD1E-7D6A-4F4A-BB16-0CB19CE294C6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4A39C35E-2A3A-40CF-BD56-6F18F3B8CC8E}" type="sibTrans" cxnId="{FF32AD1E-7D6A-4F4A-BB16-0CB19CE294C6}">
      <dgm:prSet/>
      <dgm:spPr/>
      <dgm:t>
        <a:bodyPr/>
        <a:lstStyle/>
        <a:p>
          <a:endParaRPr lang="en-GB"/>
        </a:p>
      </dgm:t>
    </dgm:pt>
    <dgm:pt modelId="{FA4C7D66-941E-4655-A351-662C6A6BC3C0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Utilizing internet</a:t>
          </a:r>
        </a:p>
      </dgm:t>
    </dgm:pt>
    <dgm:pt modelId="{3D6B37EE-3FEA-4948-A901-F4CC303646EF}" type="parTrans" cxnId="{AE9F4580-1115-4E1D-94A0-9D7A89FA5302}">
      <dgm:prSet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A65C9AD8-3FF5-445F-A01B-8477D08960BD}" type="sibTrans" cxnId="{AE9F4580-1115-4E1D-94A0-9D7A89FA5302}">
      <dgm:prSet/>
      <dgm:spPr/>
      <dgm:t>
        <a:bodyPr/>
        <a:lstStyle/>
        <a:p>
          <a:endParaRPr lang="en-GB"/>
        </a:p>
      </dgm:t>
    </dgm:pt>
    <dgm:pt modelId="{9593DDE8-4966-4C4D-93B2-3B6C84E3F24C}" type="pres">
      <dgm:prSet presAssocID="{2EB2E20A-FFD6-4296-9F3F-77E9220C96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FAC5B1-8A23-4601-AA8E-33EB46287E13}" type="pres">
      <dgm:prSet presAssocID="{6D376EBB-8AC3-4BE9-B9E7-EF626759D5E9}" presName="centerShape" presStyleLbl="node0" presStyleIdx="0" presStyleCnt="1" custScaleX="197276" custScaleY="124786" custLinFactNeighborX="4620" custLinFactNeighborY="-16026"/>
      <dgm:spPr/>
    </dgm:pt>
    <dgm:pt modelId="{57B1CACD-3297-42B3-825C-ACCE8A6CB89E}" type="pres">
      <dgm:prSet presAssocID="{6E7CE168-4B18-4D1C-8758-2985A877AAD4}" presName="parTrans" presStyleLbl="sibTrans2D1" presStyleIdx="0" presStyleCnt="5" custScaleX="96860" custScaleY="101599" custLinFactNeighborX="18888" custLinFactNeighborY="-18885" custRadScaleRad="79995" custRadScaleInc="-2147483648"/>
      <dgm:spPr/>
    </dgm:pt>
    <dgm:pt modelId="{5153BD42-E7A2-451D-B0B4-AECD069C7BF8}" type="pres">
      <dgm:prSet presAssocID="{6E7CE168-4B18-4D1C-8758-2985A877AAD4}" presName="connectorText" presStyleLbl="sibTrans2D1" presStyleIdx="0" presStyleCnt="5"/>
      <dgm:spPr/>
    </dgm:pt>
    <dgm:pt modelId="{1730DC26-2F67-4DFA-A129-9AEB5651D2D7}" type="pres">
      <dgm:prSet presAssocID="{D2DA06D8-04B6-4831-A674-E6261BB6FB3A}" presName="node" presStyleLbl="node1" presStyleIdx="0" presStyleCnt="5" custScaleX="155637" custScaleY="92888" custRadScaleRad="141392" custRadScaleInc="-121076">
        <dgm:presLayoutVars>
          <dgm:bulletEnabled val="1"/>
        </dgm:presLayoutVars>
      </dgm:prSet>
      <dgm:spPr/>
    </dgm:pt>
    <dgm:pt modelId="{989D35C4-CB10-40B9-A3A3-96257F22425D}" type="pres">
      <dgm:prSet presAssocID="{1F08047F-90E0-4798-82BB-829A35D41E1F}" presName="parTrans" presStyleLbl="sibTrans2D1" presStyleIdx="1" presStyleCnt="5" custScaleX="95232" custScaleY="90126" custLinFactNeighborX="20809" custLinFactNeighborY="18900" custRadScaleRad="107324" custRadScaleInc="-2147483648"/>
      <dgm:spPr/>
    </dgm:pt>
    <dgm:pt modelId="{F5EE4D32-B9FD-4381-B2D8-396CA81630F0}" type="pres">
      <dgm:prSet presAssocID="{1F08047F-90E0-4798-82BB-829A35D41E1F}" presName="connectorText" presStyleLbl="sibTrans2D1" presStyleIdx="1" presStyleCnt="5"/>
      <dgm:spPr/>
    </dgm:pt>
    <dgm:pt modelId="{FD869BE6-0AEA-4E4D-B727-C6A831835656}" type="pres">
      <dgm:prSet presAssocID="{9644A7D1-58A6-49B6-ADAB-E391D34B1F43}" presName="node" presStyleLbl="node1" presStyleIdx="1" presStyleCnt="5" custScaleX="160029" custScaleY="79238" custRadScaleRad="156613" custRadScaleInc="-54577">
        <dgm:presLayoutVars>
          <dgm:bulletEnabled val="1"/>
        </dgm:presLayoutVars>
      </dgm:prSet>
      <dgm:spPr/>
    </dgm:pt>
    <dgm:pt modelId="{C5DB98D9-367C-4416-A168-D8B41A643D16}" type="pres">
      <dgm:prSet presAssocID="{E496CAA3-F238-45D0-805A-6FDDF3866BD4}" presName="parTrans" presStyleLbl="sibTrans2D1" presStyleIdx="2" presStyleCnt="5"/>
      <dgm:spPr/>
    </dgm:pt>
    <dgm:pt modelId="{447596EA-8C0D-4D7D-8B71-A5A5E5EE1F55}" type="pres">
      <dgm:prSet presAssocID="{E496CAA3-F238-45D0-805A-6FDDF3866BD4}" presName="connectorText" presStyleLbl="sibTrans2D1" presStyleIdx="2" presStyleCnt="5"/>
      <dgm:spPr/>
    </dgm:pt>
    <dgm:pt modelId="{66EC52D8-8AC4-4E5E-BEA1-1FF818E975A5}" type="pres">
      <dgm:prSet presAssocID="{1F446A96-A15C-4424-9ECB-5AF382B6A4AE}" presName="node" presStyleLbl="node1" presStyleIdx="2" presStyleCnt="5" custScaleX="184581" custScaleY="89689" custRadScaleRad="78732" custRadScaleInc="168534">
        <dgm:presLayoutVars>
          <dgm:bulletEnabled val="1"/>
        </dgm:presLayoutVars>
      </dgm:prSet>
      <dgm:spPr/>
    </dgm:pt>
    <dgm:pt modelId="{500B8A8A-3D6B-481C-937E-883D9F919BDF}" type="pres">
      <dgm:prSet presAssocID="{CB1EAB41-AE1F-4A13-869E-3E5B2BCD8D52}" presName="parTrans" presStyleLbl="sibTrans2D1" presStyleIdx="3" presStyleCnt="5" custLinFactNeighborX="25121"/>
      <dgm:spPr/>
    </dgm:pt>
    <dgm:pt modelId="{5E637A12-B48F-4047-8791-9D6B9487D26D}" type="pres">
      <dgm:prSet presAssocID="{CB1EAB41-AE1F-4A13-869E-3E5B2BCD8D52}" presName="connectorText" presStyleLbl="sibTrans2D1" presStyleIdx="3" presStyleCnt="5"/>
      <dgm:spPr/>
    </dgm:pt>
    <dgm:pt modelId="{8FDD6166-B288-4688-8EA9-A01FD0925224}" type="pres">
      <dgm:prSet presAssocID="{1A6CE28B-819D-4D9C-B47D-AD381C12D567}" presName="node" presStyleLbl="node1" presStyleIdx="3" presStyleCnt="5" custScaleX="138227" custRadScaleRad="119968" custRadScaleInc="-294607">
        <dgm:presLayoutVars>
          <dgm:bulletEnabled val="1"/>
        </dgm:presLayoutVars>
      </dgm:prSet>
      <dgm:spPr/>
    </dgm:pt>
    <dgm:pt modelId="{920A49F6-42AD-43B0-9292-0A665C26B043}" type="pres">
      <dgm:prSet presAssocID="{3D6B37EE-3FEA-4948-A901-F4CC303646EF}" presName="parTrans" presStyleLbl="sibTrans2D1" presStyleIdx="4" presStyleCnt="5" custScaleX="109871" custScaleY="101731" custLinFactNeighborX="-9783" custLinFactNeighborY="4164"/>
      <dgm:spPr/>
    </dgm:pt>
    <dgm:pt modelId="{030609B6-90A2-4E46-B37C-FB3CFDB40C48}" type="pres">
      <dgm:prSet presAssocID="{3D6B37EE-3FEA-4948-A901-F4CC303646EF}" presName="connectorText" presStyleLbl="sibTrans2D1" presStyleIdx="4" presStyleCnt="5"/>
      <dgm:spPr/>
    </dgm:pt>
    <dgm:pt modelId="{1160298C-B922-4E1C-9BB7-85E81D5C3A1F}" type="pres">
      <dgm:prSet presAssocID="{FA4C7D66-941E-4655-A351-662C6A6BC3C0}" presName="node" presStyleLbl="node1" presStyleIdx="4" presStyleCnt="5" custScaleX="108433" custScaleY="71380" custRadScaleRad="115584" custRadScaleInc="-36287">
        <dgm:presLayoutVars>
          <dgm:bulletEnabled val="1"/>
        </dgm:presLayoutVars>
      </dgm:prSet>
      <dgm:spPr/>
    </dgm:pt>
  </dgm:ptLst>
  <dgm:cxnLst>
    <dgm:cxn modelId="{4F261115-7D03-421C-9240-F78E25B920E1}" type="presOf" srcId="{CB1EAB41-AE1F-4A13-869E-3E5B2BCD8D52}" destId="{500B8A8A-3D6B-481C-937E-883D9F919BDF}" srcOrd="0" destOrd="0" presId="urn:microsoft.com/office/officeart/2005/8/layout/radial5"/>
    <dgm:cxn modelId="{576A9018-3A9A-4B30-9A0C-E85F311E09F3}" srcId="{6D376EBB-8AC3-4BE9-B9E7-EF626759D5E9}" destId="{9644A7D1-58A6-49B6-ADAB-E391D34B1F43}" srcOrd="1" destOrd="0" parTransId="{1F08047F-90E0-4798-82BB-829A35D41E1F}" sibTransId="{80FD48D4-9076-4690-B5E4-449F9FC6F95B}"/>
    <dgm:cxn modelId="{FF32AD1E-7D6A-4F4A-BB16-0CB19CE294C6}" srcId="{6D376EBB-8AC3-4BE9-B9E7-EF626759D5E9}" destId="{1A6CE28B-819D-4D9C-B47D-AD381C12D567}" srcOrd="3" destOrd="0" parTransId="{CB1EAB41-AE1F-4A13-869E-3E5B2BCD8D52}" sibTransId="{4A39C35E-2A3A-40CF-BD56-6F18F3B8CC8E}"/>
    <dgm:cxn modelId="{370BF82B-2594-441D-9CB5-79728F497777}" type="presOf" srcId="{1A6CE28B-819D-4D9C-B47D-AD381C12D567}" destId="{8FDD6166-B288-4688-8EA9-A01FD0925224}" srcOrd="0" destOrd="0" presId="urn:microsoft.com/office/officeart/2005/8/layout/radial5"/>
    <dgm:cxn modelId="{0FA93832-31E3-4F97-81CF-AAFD0A3272DC}" type="presOf" srcId="{2EB2E20A-FFD6-4296-9F3F-77E9220C9670}" destId="{9593DDE8-4966-4C4D-93B2-3B6C84E3F24C}" srcOrd="0" destOrd="0" presId="urn:microsoft.com/office/officeart/2005/8/layout/radial5"/>
    <dgm:cxn modelId="{AE6E4F3B-7B58-41A2-8B7A-E8157E383596}" type="presOf" srcId="{E496CAA3-F238-45D0-805A-6FDDF3866BD4}" destId="{447596EA-8C0D-4D7D-8B71-A5A5E5EE1F55}" srcOrd="1" destOrd="0" presId="urn:microsoft.com/office/officeart/2005/8/layout/radial5"/>
    <dgm:cxn modelId="{DA933F5D-BD57-439D-B423-D642CB7E9E70}" type="presOf" srcId="{1F446A96-A15C-4424-9ECB-5AF382B6A4AE}" destId="{66EC52D8-8AC4-4E5E-BEA1-1FF818E975A5}" srcOrd="0" destOrd="0" presId="urn:microsoft.com/office/officeart/2005/8/layout/radial5"/>
    <dgm:cxn modelId="{25A95C6A-DB60-479A-83BA-FC0AA5F8E94D}" srcId="{6D376EBB-8AC3-4BE9-B9E7-EF626759D5E9}" destId="{D2DA06D8-04B6-4831-A674-E6261BB6FB3A}" srcOrd="0" destOrd="0" parTransId="{6E7CE168-4B18-4D1C-8758-2985A877AAD4}" sibTransId="{8A961FEF-2E00-4BBB-8601-95CBB17C5A84}"/>
    <dgm:cxn modelId="{DE67C56D-3F54-4F12-8DFA-78A91ACA24E3}" srcId="{6D376EBB-8AC3-4BE9-B9E7-EF626759D5E9}" destId="{1F446A96-A15C-4424-9ECB-5AF382B6A4AE}" srcOrd="2" destOrd="0" parTransId="{E496CAA3-F238-45D0-805A-6FDDF3866BD4}" sibTransId="{C185C637-8CCA-4B4E-A162-D39396F30147}"/>
    <dgm:cxn modelId="{02A40A54-B366-4DC3-9804-F7B58D3FB021}" type="presOf" srcId="{1F08047F-90E0-4798-82BB-829A35D41E1F}" destId="{F5EE4D32-B9FD-4381-B2D8-396CA81630F0}" srcOrd="1" destOrd="0" presId="urn:microsoft.com/office/officeart/2005/8/layout/radial5"/>
    <dgm:cxn modelId="{AE9F4580-1115-4E1D-94A0-9D7A89FA5302}" srcId="{6D376EBB-8AC3-4BE9-B9E7-EF626759D5E9}" destId="{FA4C7D66-941E-4655-A351-662C6A6BC3C0}" srcOrd="4" destOrd="0" parTransId="{3D6B37EE-3FEA-4948-A901-F4CC303646EF}" sibTransId="{A65C9AD8-3FF5-445F-A01B-8477D08960BD}"/>
    <dgm:cxn modelId="{13A5358B-CCBA-4C97-A8DA-85B9D0783193}" type="presOf" srcId="{6E7CE168-4B18-4D1C-8758-2985A877AAD4}" destId="{57B1CACD-3297-42B3-825C-ACCE8A6CB89E}" srcOrd="0" destOrd="0" presId="urn:microsoft.com/office/officeart/2005/8/layout/radial5"/>
    <dgm:cxn modelId="{FD08F68E-D6D3-4DA0-B725-695954566BE0}" type="presOf" srcId="{E496CAA3-F238-45D0-805A-6FDDF3866BD4}" destId="{C5DB98D9-367C-4416-A168-D8B41A643D16}" srcOrd="0" destOrd="0" presId="urn:microsoft.com/office/officeart/2005/8/layout/radial5"/>
    <dgm:cxn modelId="{D4EB9699-2AF6-4884-A14F-D266531D3810}" type="presOf" srcId="{6D376EBB-8AC3-4BE9-B9E7-EF626759D5E9}" destId="{87FAC5B1-8A23-4601-AA8E-33EB46287E13}" srcOrd="0" destOrd="0" presId="urn:microsoft.com/office/officeart/2005/8/layout/radial5"/>
    <dgm:cxn modelId="{9E716E9B-FD69-4448-86F0-359D478BE11C}" srcId="{2EB2E20A-FFD6-4296-9F3F-77E9220C9670}" destId="{6D376EBB-8AC3-4BE9-B9E7-EF626759D5E9}" srcOrd="0" destOrd="0" parTransId="{1CEFB13A-FF6D-4A95-85E7-2FD98F6E515C}" sibTransId="{094E1D38-CB46-4732-993A-7BB29E333B2E}"/>
    <dgm:cxn modelId="{E295F3A9-5CA4-4ED5-916A-439D3C4CDFDE}" type="presOf" srcId="{CB1EAB41-AE1F-4A13-869E-3E5B2BCD8D52}" destId="{5E637A12-B48F-4047-8791-9D6B9487D26D}" srcOrd="1" destOrd="0" presId="urn:microsoft.com/office/officeart/2005/8/layout/radial5"/>
    <dgm:cxn modelId="{6C3CECB2-EEE2-4469-A65F-780684246A31}" type="presOf" srcId="{3D6B37EE-3FEA-4948-A901-F4CC303646EF}" destId="{920A49F6-42AD-43B0-9292-0A665C26B043}" srcOrd="0" destOrd="0" presId="urn:microsoft.com/office/officeart/2005/8/layout/radial5"/>
    <dgm:cxn modelId="{880011B6-E7EE-4255-8E9E-9DFA9E88EA47}" type="presOf" srcId="{3D6B37EE-3FEA-4948-A901-F4CC303646EF}" destId="{030609B6-90A2-4E46-B37C-FB3CFDB40C48}" srcOrd="1" destOrd="0" presId="urn:microsoft.com/office/officeart/2005/8/layout/radial5"/>
    <dgm:cxn modelId="{A623B3D0-E031-4CAB-AC28-D1A191888204}" type="presOf" srcId="{FA4C7D66-941E-4655-A351-662C6A6BC3C0}" destId="{1160298C-B922-4E1C-9BB7-85E81D5C3A1F}" srcOrd="0" destOrd="0" presId="urn:microsoft.com/office/officeart/2005/8/layout/radial5"/>
    <dgm:cxn modelId="{898789DC-D8DB-46A1-8712-6E8A33C2AACC}" type="presOf" srcId="{9644A7D1-58A6-49B6-ADAB-E391D34B1F43}" destId="{FD869BE6-0AEA-4E4D-B727-C6A831835656}" srcOrd="0" destOrd="0" presId="urn:microsoft.com/office/officeart/2005/8/layout/radial5"/>
    <dgm:cxn modelId="{ABD567E6-7FE0-4225-A79A-79E01A8C4417}" type="presOf" srcId="{D2DA06D8-04B6-4831-A674-E6261BB6FB3A}" destId="{1730DC26-2F67-4DFA-A129-9AEB5651D2D7}" srcOrd="0" destOrd="0" presId="urn:microsoft.com/office/officeart/2005/8/layout/radial5"/>
    <dgm:cxn modelId="{4F2F27F4-02EF-4062-8335-35189728EFBD}" type="presOf" srcId="{1F08047F-90E0-4798-82BB-829A35D41E1F}" destId="{989D35C4-CB10-40B9-A3A3-96257F22425D}" srcOrd="0" destOrd="0" presId="urn:microsoft.com/office/officeart/2005/8/layout/radial5"/>
    <dgm:cxn modelId="{40716CF8-71A8-43B4-93AC-BCF58A3DA1F1}" type="presOf" srcId="{6E7CE168-4B18-4D1C-8758-2985A877AAD4}" destId="{5153BD42-E7A2-451D-B0B4-AECD069C7BF8}" srcOrd="1" destOrd="0" presId="urn:microsoft.com/office/officeart/2005/8/layout/radial5"/>
    <dgm:cxn modelId="{3FE5F474-4F04-4CCD-BA0E-495D0740D370}" type="presParOf" srcId="{9593DDE8-4966-4C4D-93B2-3B6C84E3F24C}" destId="{87FAC5B1-8A23-4601-AA8E-33EB46287E13}" srcOrd="0" destOrd="0" presId="urn:microsoft.com/office/officeart/2005/8/layout/radial5"/>
    <dgm:cxn modelId="{70D015DA-97DB-4ACE-9728-F216E046CB1F}" type="presParOf" srcId="{9593DDE8-4966-4C4D-93B2-3B6C84E3F24C}" destId="{57B1CACD-3297-42B3-825C-ACCE8A6CB89E}" srcOrd="1" destOrd="0" presId="urn:microsoft.com/office/officeart/2005/8/layout/radial5"/>
    <dgm:cxn modelId="{76A8A27A-F492-4D55-AE7A-FE04EEE9E336}" type="presParOf" srcId="{57B1CACD-3297-42B3-825C-ACCE8A6CB89E}" destId="{5153BD42-E7A2-451D-B0B4-AECD069C7BF8}" srcOrd="0" destOrd="0" presId="urn:microsoft.com/office/officeart/2005/8/layout/radial5"/>
    <dgm:cxn modelId="{BC0A062A-244E-4F9F-AB81-D16B95903580}" type="presParOf" srcId="{9593DDE8-4966-4C4D-93B2-3B6C84E3F24C}" destId="{1730DC26-2F67-4DFA-A129-9AEB5651D2D7}" srcOrd="2" destOrd="0" presId="urn:microsoft.com/office/officeart/2005/8/layout/radial5"/>
    <dgm:cxn modelId="{8699B502-C2C4-4A98-9CAF-FADA82EEE7D4}" type="presParOf" srcId="{9593DDE8-4966-4C4D-93B2-3B6C84E3F24C}" destId="{989D35C4-CB10-40B9-A3A3-96257F22425D}" srcOrd="3" destOrd="0" presId="urn:microsoft.com/office/officeart/2005/8/layout/radial5"/>
    <dgm:cxn modelId="{DA2FABC9-4697-4D6C-A364-16138029BA65}" type="presParOf" srcId="{989D35C4-CB10-40B9-A3A3-96257F22425D}" destId="{F5EE4D32-B9FD-4381-B2D8-396CA81630F0}" srcOrd="0" destOrd="0" presId="urn:microsoft.com/office/officeart/2005/8/layout/radial5"/>
    <dgm:cxn modelId="{CA858FE4-FB9E-4E9D-A361-9EB5BB4E078E}" type="presParOf" srcId="{9593DDE8-4966-4C4D-93B2-3B6C84E3F24C}" destId="{FD869BE6-0AEA-4E4D-B727-C6A831835656}" srcOrd="4" destOrd="0" presId="urn:microsoft.com/office/officeart/2005/8/layout/radial5"/>
    <dgm:cxn modelId="{38C00708-3196-49C6-A7E4-A74AC0D9F60A}" type="presParOf" srcId="{9593DDE8-4966-4C4D-93B2-3B6C84E3F24C}" destId="{C5DB98D9-367C-4416-A168-D8B41A643D16}" srcOrd="5" destOrd="0" presId="urn:microsoft.com/office/officeart/2005/8/layout/radial5"/>
    <dgm:cxn modelId="{0E9E72BF-A498-409E-B4EC-1EB62E7044B7}" type="presParOf" srcId="{C5DB98D9-367C-4416-A168-D8B41A643D16}" destId="{447596EA-8C0D-4D7D-8B71-A5A5E5EE1F55}" srcOrd="0" destOrd="0" presId="urn:microsoft.com/office/officeart/2005/8/layout/radial5"/>
    <dgm:cxn modelId="{A3592265-61F2-40DA-A8F4-B821220CFF4A}" type="presParOf" srcId="{9593DDE8-4966-4C4D-93B2-3B6C84E3F24C}" destId="{66EC52D8-8AC4-4E5E-BEA1-1FF818E975A5}" srcOrd="6" destOrd="0" presId="urn:microsoft.com/office/officeart/2005/8/layout/radial5"/>
    <dgm:cxn modelId="{159CE9F0-C429-4E6B-9A84-A3FAFA9D3FE1}" type="presParOf" srcId="{9593DDE8-4966-4C4D-93B2-3B6C84E3F24C}" destId="{500B8A8A-3D6B-481C-937E-883D9F919BDF}" srcOrd="7" destOrd="0" presId="urn:microsoft.com/office/officeart/2005/8/layout/radial5"/>
    <dgm:cxn modelId="{A6B834FB-47B3-4C6E-85F6-A5223E7B963C}" type="presParOf" srcId="{500B8A8A-3D6B-481C-937E-883D9F919BDF}" destId="{5E637A12-B48F-4047-8791-9D6B9487D26D}" srcOrd="0" destOrd="0" presId="urn:microsoft.com/office/officeart/2005/8/layout/radial5"/>
    <dgm:cxn modelId="{9D9D7DEE-3331-436D-85AE-C269C6F0AC9D}" type="presParOf" srcId="{9593DDE8-4966-4C4D-93B2-3B6C84E3F24C}" destId="{8FDD6166-B288-4688-8EA9-A01FD0925224}" srcOrd="8" destOrd="0" presId="urn:microsoft.com/office/officeart/2005/8/layout/radial5"/>
    <dgm:cxn modelId="{2B552E64-4A0C-4118-9C05-D1E8AC88C8A0}" type="presParOf" srcId="{9593DDE8-4966-4C4D-93B2-3B6C84E3F24C}" destId="{920A49F6-42AD-43B0-9292-0A665C26B043}" srcOrd="9" destOrd="0" presId="urn:microsoft.com/office/officeart/2005/8/layout/radial5"/>
    <dgm:cxn modelId="{C3EF2E69-27AA-4073-AF83-C7692E3B95F4}" type="presParOf" srcId="{920A49F6-42AD-43B0-9292-0A665C26B043}" destId="{030609B6-90A2-4E46-B37C-FB3CFDB40C48}" srcOrd="0" destOrd="0" presId="urn:microsoft.com/office/officeart/2005/8/layout/radial5"/>
    <dgm:cxn modelId="{0A1D6D29-4FFF-4879-8CA1-D70146AF0677}" type="presParOf" srcId="{9593DDE8-4966-4C4D-93B2-3B6C84E3F24C}" destId="{1160298C-B922-4E1C-9BB7-85E81D5C3A1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DC10D-9D16-42E9-A077-5FCDEB216D15}">
      <dsp:nvSpPr>
        <dsp:cNvPr id="0" name=""/>
        <dsp:cNvSpPr/>
      </dsp:nvSpPr>
      <dsp:spPr>
        <a:xfrm rot="5400000">
          <a:off x="4978457" y="-1896862"/>
          <a:ext cx="1235341" cy="5266944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Qualitative study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In–depth Interview</a:t>
          </a:r>
        </a:p>
      </dsp:txBody>
      <dsp:txXfrm rot="-5400000">
        <a:off x="2962656" y="179243"/>
        <a:ext cx="5206640" cy="1114733"/>
      </dsp:txXfrm>
    </dsp:sp>
    <dsp:sp modelId="{C9AE9054-680E-4047-966A-DC457943E96D}">
      <dsp:nvSpPr>
        <dsp:cNvPr id="0" name=""/>
        <dsp:cNvSpPr/>
      </dsp:nvSpPr>
      <dsp:spPr>
        <a:xfrm>
          <a:off x="0" y="1585"/>
          <a:ext cx="2962656" cy="1470048"/>
        </a:xfrm>
        <a:prstGeom prst="roundRect">
          <a:avLst/>
        </a:prstGeom>
        <a:solidFill>
          <a:srgbClr val="FF66C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Study Design</a:t>
          </a:r>
        </a:p>
      </dsp:txBody>
      <dsp:txXfrm>
        <a:off x="71762" y="73347"/>
        <a:ext cx="2819132" cy="1326524"/>
      </dsp:txXfrm>
    </dsp:sp>
    <dsp:sp modelId="{08701649-8F7E-4C46-A385-2EB0690BFCBC}">
      <dsp:nvSpPr>
        <dsp:cNvPr id="0" name=""/>
        <dsp:cNvSpPr/>
      </dsp:nvSpPr>
      <dsp:spPr>
        <a:xfrm rot="5400000">
          <a:off x="4921346" y="-206093"/>
          <a:ext cx="1349562" cy="5266944"/>
        </a:xfrm>
        <a:prstGeom prst="round2SameRect">
          <a:avLst/>
        </a:prstGeom>
        <a:solidFill>
          <a:schemeClr val="accent3">
            <a:tint val="40000"/>
            <a:alpha val="90000"/>
            <a:hueOff val="-2598688"/>
            <a:satOff val="1826"/>
            <a:lumOff val="48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598688"/>
              <a:satOff val="1826"/>
              <a:lumOff val="4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Purposive sampling- to locate information-rich subjects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Recommended by CRC </a:t>
          </a:r>
        </a:p>
      </dsp:txBody>
      <dsp:txXfrm rot="-5400000">
        <a:off x="2962655" y="1818478"/>
        <a:ext cx="5201064" cy="1217802"/>
      </dsp:txXfrm>
    </dsp:sp>
    <dsp:sp modelId="{015A4688-EB89-43D3-8BF7-C6A873C58127}">
      <dsp:nvSpPr>
        <dsp:cNvPr id="0" name=""/>
        <dsp:cNvSpPr/>
      </dsp:nvSpPr>
      <dsp:spPr>
        <a:xfrm>
          <a:off x="0" y="1588702"/>
          <a:ext cx="2962656" cy="1677353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Sampling technique</a:t>
          </a:r>
        </a:p>
      </dsp:txBody>
      <dsp:txXfrm>
        <a:off x="81882" y="1670584"/>
        <a:ext cx="2798892" cy="1513589"/>
      </dsp:txXfrm>
    </dsp:sp>
    <dsp:sp modelId="{D29051C0-1F2A-4580-968C-F1C5CEFF19CE}">
      <dsp:nvSpPr>
        <dsp:cNvPr id="0" name=""/>
        <dsp:cNvSpPr/>
      </dsp:nvSpPr>
      <dsp:spPr>
        <a:xfrm rot="5400000">
          <a:off x="4659582" y="1686197"/>
          <a:ext cx="1873091" cy="5266944"/>
        </a:xfrm>
        <a:prstGeom prst="round2SameRect">
          <a:avLst/>
        </a:prstGeom>
        <a:solidFill>
          <a:schemeClr val="accent3">
            <a:tint val="40000"/>
            <a:alpha val="90000"/>
            <a:hueOff val="-5197375"/>
            <a:satOff val="3653"/>
            <a:lumOff val="97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197375"/>
              <a:satOff val="3653"/>
              <a:lumOff val="9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Diagnosed with breast cancer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Have visited and experienced with CRC in Hospital X.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Access to the researcher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Willing to participate and share experience</a:t>
          </a:r>
        </a:p>
      </dsp:txBody>
      <dsp:txXfrm rot="-5400000">
        <a:off x="2962656" y="3474561"/>
        <a:ext cx="5175507" cy="1690217"/>
      </dsp:txXfrm>
    </dsp:sp>
    <dsp:sp modelId="{F6A7BF4C-4E28-450A-8A19-19C51D0D4236}">
      <dsp:nvSpPr>
        <dsp:cNvPr id="0" name=""/>
        <dsp:cNvSpPr/>
      </dsp:nvSpPr>
      <dsp:spPr>
        <a:xfrm>
          <a:off x="0" y="3551772"/>
          <a:ext cx="2962656" cy="1535794"/>
        </a:xfrm>
        <a:prstGeom prst="roundRect">
          <a:avLst/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Criteria of Selection</a:t>
          </a:r>
        </a:p>
      </dsp:txBody>
      <dsp:txXfrm>
        <a:off x="74971" y="3626743"/>
        <a:ext cx="2812714" cy="138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4CF37-9835-4D82-A93A-510540A0A996}">
      <dsp:nvSpPr>
        <dsp:cNvPr id="0" name=""/>
        <dsp:cNvSpPr/>
      </dsp:nvSpPr>
      <dsp:spPr>
        <a:xfrm rot="5400000">
          <a:off x="4567686" y="-1480511"/>
          <a:ext cx="2522156" cy="548589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Hospital X.  Why ?:</a:t>
          </a:r>
        </a:p>
        <a:p>
          <a:pPr marL="403225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1</a:t>
          </a:r>
          <a:r>
            <a:rPr lang="en-US" sz="2400" kern="1200" baseline="30000" dirty="0">
              <a:solidFill>
                <a:schemeClr val="tx1"/>
              </a:solidFill>
            </a:rPr>
            <a:t>st</a:t>
          </a:r>
          <a:r>
            <a:rPr lang="en-US" sz="2400" kern="1200" dirty="0">
              <a:solidFill>
                <a:schemeClr val="tx1"/>
              </a:solidFill>
            </a:rPr>
            <a:t> CRC in Malaysia</a:t>
          </a:r>
        </a:p>
        <a:p>
          <a:pPr marL="403225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Oldest CRC</a:t>
          </a:r>
        </a:p>
        <a:p>
          <a:pPr marL="403225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 1</a:t>
          </a:r>
          <a:r>
            <a:rPr lang="en-US" sz="2400" kern="1200" baseline="30000" dirty="0">
              <a:solidFill>
                <a:schemeClr val="tx1"/>
              </a:solidFill>
            </a:rPr>
            <a:t>st</a:t>
          </a:r>
          <a:r>
            <a:rPr lang="en-US" sz="2400" kern="1200" dirty="0">
              <a:solidFill>
                <a:schemeClr val="tx1"/>
              </a:solidFill>
            </a:rPr>
            <a:t> in MOH Hospital</a:t>
          </a:r>
        </a:p>
        <a:p>
          <a:pPr marL="403225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Model for other CRC</a:t>
          </a:r>
        </a:p>
        <a:p>
          <a:pPr marL="403225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Different setting/way to operate</a:t>
          </a:r>
        </a:p>
      </dsp:txBody>
      <dsp:txXfrm rot="-5400000">
        <a:off x="3085816" y="124481"/>
        <a:ext cx="5362774" cy="2275912"/>
      </dsp:txXfrm>
    </dsp:sp>
    <dsp:sp modelId="{3D1B6BA0-8155-4E43-9939-A68F4D81D7EC}">
      <dsp:nvSpPr>
        <dsp:cNvPr id="0" name=""/>
        <dsp:cNvSpPr/>
      </dsp:nvSpPr>
      <dsp:spPr>
        <a:xfrm>
          <a:off x="0" y="380680"/>
          <a:ext cx="3085816" cy="176351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Location</a:t>
          </a:r>
        </a:p>
      </dsp:txBody>
      <dsp:txXfrm>
        <a:off x="86088" y="466768"/>
        <a:ext cx="2913640" cy="1591335"/>
      </dsp:txXfrm>
    </dsp:sp>
    <dsp:sp modelId="{64FACD5D-D339-40F9-827D-FF7B9F459EAF}">
      <dsp:nvSpPr>
        <dsp:cNvPr id="0" name=""/>
        <dsp:cNvSpPr/>
      </dsp:nvSpPr>
      <dsp:spPr>
        <a:xfrm rot="5400000">
          <a:off x="5147822" y="616281"/>
          <a:ext cx="1361883" cy="5485896"/>
        </a:xfrm>
        <a:prstGeom prst="round2SameRect">
          <a:avLst/>
        </a:prstGeom>
        <a:solidFill>
          <a:schemeClr val="accent4">
            <a:tint val="40000"/>
            <a:alpha val="90000"/>
            <a:hueOff val="4789561"/>
            <a:satOff val="25299"/>
            <a:lumOff val="95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789561"/>
              <a:satOff val="25299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In-depth interview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Probing techniques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Audio tape recorded</a:t>
          </a:r>
        </a:p>
      </dsp:txBody>
      <dsp:txXfrm rot="-5400000">
        <a:off x="3085816" y="2744769"/>
        <a:ext cx="5419414" cy="1228919"/>
      </dsp:txXfrm>
    </dsp:sp>
    <dsp:sp modelId="{29877C60-8762-44D5-BA4D-C692ABFB9A27}">
      <dsp:nvSpPr>
        <dsp:cNvPr id="0" name=""/>
        <dsp:cNvSpPr/>
      </dsp:nvSpPr>
      <dsp:spPr>
        <a:xfrm>
          <a:off x="0" y="2663398"/>
          <a:ext cx="3085816" cy="1427875"/>
        </a:xfrm>
        <a:prstGeom prst="roundRect">
          <a:avLst/>
        </a:prstGeom>
        <a:solidFill>
          <a:schemeClr val="accent4">
            <a:hueOff val="4543343"/>
            <a:satOff val="20744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Data Collection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9703" y="2733101"/>
        <a:ext cx="2946410" cy="1288469"/>
      </dsp:txXfrm>
    </dsp:sp>
    <dsp:sp modelId="{E8252281-65F7-41F0-B84B-F8CC4E598EA6}">
      <dsp:nvSpPr>
        <dsp:cNvPr id="0" name=""/>
        <dsp:cNvSpPr/>
      </dsp:nvSpPr>
      <dsp:spPr>
        <a:xfrm rot="5400000">
          <a:off x="5115985" y="2343751"/>
          <a:ext cx="1425558" cy="5485896"/>
        </a:xfrm>
        <a:prstGeom prst="round2SameRect">
          <a:avLst/>
        </a:prstGeom>
        <a:solidFill>
          <a:schemeClr val="accent4">
            <a:tint val="40000"/>
            <a:alpha val="90000"/>
            <a:hueOff val="9579122"/>
            <a:satOff val="50598"/>
            <a:lumOff val="191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579122"/>
              <a:satOff val="50598"/>
              <a:lumOff val="19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Transcribing verbatim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Constant comparative method </a:t>
          </a:r>
        </a:p>
      </dsp:txBody>
      <dsp:txXfrm rot="-5400000">
        <a:off x="3085816" y="4443510"/>
        <a:ext cx="5416306" cy="1286378"/>
      </dsp:txXfrm>
    </dsp:sp>
    <dsp:sp modelId="{CD6118B5-64EB-449A-AC42-FAA30C935CF1}">
      <dsp:nvSpPr>
        <dsp:cNvPr id="0" name=""/>
        <dsp:cNvSpPr/>
      </dsp:nvSpPr>
      <dsp:spPr>
        <a:xfrm>
          <a:off x="0" y="4231157"/>
          <a:ext cx="3085816" cy="171108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Data Analysis</a:t>
          </a:r>
        </a:p>
      </dsp:txBody>
      <dsp:txXfrm>
        <a:off x="83528" y="4314685"/>
        <a:ext cx="2918760" cy="1544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CE31A-AC05-4714-8DBF-BDBD94C9D211}">
      <dsp:nvSpPr>
        <dsp:cNvPr id="0" name=""/>
        <dsp:cNvSpPr/>
      </dsp:nvSpPr>
      <dsp:spPr>
        <a:xfrm>
          <a:off x="103919" y="1809031"/>
          <a:ext cx="4171412" cy="199606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1. Motives to engaged in learning at CRC</a:t>
          </a:r>
        </a:p>
      </dsp:txBody>
      <dsp:txXfrm>
        <a:off x="201359" y="1906471"/>
        <a:ext cx="3976532" cy="1801183"/>
      </dsp:txXfrm>
    </dsp:sp>
    <dsp:sp modelId="{0932F88F-E8D5-4A72-884F-538D10D24EA6}">
      <dsp:nvSpPr>
        <dsp:cNvPr id="0" name=""/>
        <dsp:cNvSpPr/>
      </dsp:nvSpPr>
      <dsp:spPr>
        <a:xfrm rot="20588729">
          <a:off x="4243960" y="1963441"/>
          <a:ext cx="14605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0594" y="0"/>
              </a:lnTo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43621-A97B-4D10-B30E-8FB795A8830A}">
      <dsp:nvSpPr>
        <dsp:cNvPr id="0" name=""/>
        <dsp:cNvSpPr/>
      </dsp:nvSpPr>
      <dsp:spPr>
        <a:xfrm>
          <a:off x="5175141" y="411395"/>
          <a:ext cx="5420161" cy="134030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Need more information on cancer </a:t>
          </a:r>
          <a:r>
            <a:rPr lang="en-US" sz="2400" kern="1200" dirty="0">
              <a:solidFill>
                <a:schemeClr val="tx1"/>
              </a:solidFill>
              <a:latin typeface="+mn-lt"/>
            </a:rPr>
            <a:t>(</a:t>
          </a:r>
          <a:r>
            <a:rPr lang="en-US" sz="2400" b="0" kern="1200" dirty="0">
              <a:solidFill>
                <a:schemeClr val="tx1"/>
              </a:solidFill>
              <a:latin typeface="+mn-lt"/>
            </a:rPr>
            <a:t>Diagnosis, treatment/diet- to reduce anxiety and fear)</a:t>
          </a:r>
          <a:r>
            <a:rPr lang="en-US" sz="2000" b="0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20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5240569" y="476823"/>
        <a:ext cx="5289305" cy="1209445"/>
      </dsp:txXfrm>
    </dsp:sp>
    <dsp:sp modelId="{AF4251CE-144B-4703-A1C6-12C5111964F2}">
      <dsp:nvSpPr>
        <dsp:cNvPr id="0" name=""/>
        <dsp:cNvSpPr/>
      </dsp:nvSpPr>
      <dsp:spPr>
        <a:xfrm rot="1104503">
          <a:off x="4223019" y="3824058"/>
          <a:ext cx="20446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4628" y="0"/>
              </a:lnTo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43BC2-B62A-4523-8E8F-59F46C093237}">
      <dsp:nvSpPr>
        <dsp:cNvPr id="0" name=""/>
        <dsp:cNvSpPr/>
      </dsp:nvSpPr>
      <dsp:spPr>
        <a:xfrm>
          <a:off x="5322322" y="4146892"/>
          <a:ext cx="5133899" cy="1114233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socialize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(similar/share experience)</a:t>
          </a:r>
        </a:p>
      </dsp:txBody>
      <dsp:txXfrm>
        <a:off x="5376714" y="4201284"/>
        <a:ext cx="5025115" cy="1005449"/>
      </dsp:txXfrm>
    </dsp:sp>
    <dsp:sp modelId="{782519FB-7094-4FAC-9F30-E4C6A4C35A5A}">
      <dsp:nvSpPr>
        <dsp:cNvPr id="0" name=""/>
        <dsp:cNvSpPr/>
      </dsp:nvSpPr>
      <dsp:spPr>
        <a:xfrm rot="83983">
          <a:off x="4275183" y="2870103"/>
          <a:ext cx="9888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8849" y="0"/>
              </a:lnTo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40007-C38D-411C-831F-2869930A5F11}">
      <dsp:nvSpPr>
        <dsp:cNvPr id="0" name=""/>
        <dsp:cNvSpPr/>
      </dsp:nvSpPr>
      <dsp:spPr>
        <a:xfrm>
          <a:off x="5263885" y="2358490"/>
          <a:ext cx="5261033" cy="117593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Share experience with others: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+mn-lt"/>
            </a:rPr>
            <a:t>- </a:t>
          </a:r>
          <a:r>
            <a:rPr lang="en-US" sz="2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Nurses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Peer survivors</a:t>
          </a:r>
        </a:p>
      </dsp:txBody>
      <dsp:txXfrm>
        <a:off x="5321289" y="2415894"/>
        <a:ext cx="5146225" cy="1061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2D78E-2F6D-4A48-90AE-C5EC1D16698F}">
      <dsp:nvSpPr>
        <dsp:cNvPr id="0" name=""/>
        <dsp:cNvSpPr/>
      </dsp:nvSpPr>
      <dsp:spPr>
        <a:xfrm>
          <a:off x="3151220" y="642501"/>
          <a:ext cx="2548361" cy="182945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Learning contents</a:t>
          </a:r>
        </a:p>
      </dsp:txBody>
      <dsp:txXfrm>
        <a:off x="3240527" y="731808"/>
        <a:ext cx="2369747" cy="1650839"/>
      </dsp:txXfrm>
    </dsp:sp>
    <dsp:sp modelId="{E65B2195-C708-40BA-9C98-FC9B673775E0}">
      <dsp:nvSpPr>
        <dsp:cNvPr id="0" name=""/>
        <dsp:cNvSpPr/>
      </dsp:nvSpPr>
      <dsp:spPr>
        <a:xfrm rot="21507260">
          <a:off x="5699478" y="1515127"/>
          <a:ext cx="5722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253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3B018-18F2-4644-87AF-1EE1E1CDE8D9}">
      <dsp:nvSpPr>
        <dsp:cNvPr id="0" name=""/>
        <dsp:cNvSpPr/>
      </dsp:nvSpPr>
      <dsp:spPr>
        <a:xfrm>
          <a:off x="6271628" y="835700"/>
          <a:ext cx="2164605" cy="128501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disease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34357" y="898429"/>
        <a:ext cx="2039147" cy="1159552"/>
      </dsp:txXfrm>
    </dsp:sp>
    <dsp:sp modelId="{A19D0EFE-046F-4470-9B8C-75D92E62761E}">
      <dsp:nvSpPr>
        <dsp:cNvPr id="0" name=""/>
        <dsp:cNvSpPr/>
      </dsp:nvSpPr>
      <dsp:spPr>
        <a:xfrm rot="2357231">
          <a:off x="5443448" y="2752227"/>
          <a:ext cx="885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248" y="0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3FD36-D927-4C4E-8298-C4CD80D070E5}">
      <dsp:nvSpPr>
        <dsp:cNvPr id="0" name=""/>
        <dsp:cNvSpPr/>
      </dsp:nvSpPr>
      <dsp:spPr>
        <a:xfrm>
          <a:off x="5977517" y="3032500"/>
          <a:ext cx="2612297" cy="172624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Cancer treatment &amp; side effect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1785" y="3116768"/>
        <a:ext cx="2443761" cy="1557705"/>
      </dsp:txXfrm>
    </dsp:sp>
    <dsp:sp modelId="{51501E32-548C-4AE8-81A7-BE9633471312}">
      <dsp:nvSpPr>
        <dsp:cNvPr id="0" name=""/>
        <dsp:cNvSpPr/>
      </dsp:nvSpPr>
      <dsp:spPr>
        <a:xfrm rot="5379852">
          <a:off x="3318259" y="3590997"/>
          <a:ext cx="22381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8123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97FF7-21A6-4B78-B452-CE4072F8B6E1}">
      <dsp:nvSpPr>
        <dsp:cNvPr id="0" name=""/>
        <dsp:cNvSpPr/>
      </dsp:nvSpPr>
      <dsp:spPr>
        <a:xfrm>
          <a:off x="3582707" y="4710040"/>
          <a:ext cx="1729436" cy="1209979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+mn-lt"/>
            </a:rPr>
            <a:t>Food/Diet</a:t>
          </a:r>
        </a:p>
      </dsp:txBody>
      <dsp:txXfrm>
        <a:off x="3641773" y="4769106"/>
        <a:ext cx="1611304" cy="1091847"/>
      </dsp:txXfrm>
    </dsp:sp>
    <dsp:sp modelId="{D9BF5BF7-66DF-4227-87D6-0112D34A4F79}">
      <dsp:nvSpPr>
        <dsp:cNvPr id="0" name=""/>
        <dsp:cNvSpPr/>
      </dsp:nvSpPr>
      <dsp:spPr>
        <a:xfrm rot="7984566">
          <a:off x="1815229" y="3233622"/>
          <a:ext cx="20854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5483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BE2E4-43BC-492B-A54F-94FF857A2A21}">
      <dsp:nvSpPr>
        <dsp:cNvPr id="0" name=""/>
        <dsp:cNvSpPr/>
      </dsp:nvSpPr>
      <dsp:spPr>
        <a:xfrm>
          <a:off x="539827" y="3995289"/>
          <a:ext cx="2080632" cy="1209979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Cancer recurrence</a:t>
          </a:r>
        </a:p>
      </dsp:txBody>
      <dsp:txXfrm>
        <a:off x="598893" y="4054355"/>
        <a:ext cx="1962500" cy="1091847"/>
      </dsp:txXfrm>
    </dsp:sp>
    <dsp:sp modelId="{7C8B8E53-3A7B-428F-A06E-DA5C250529E0}">
      <dsp:nvSpPr>
        <dsp:cNvPr id="0" name=""/>
        <dsp:cNvSpPr/>
      </dsp:nvSpPr>
      <dsp:spPr>
        <a:xfrm rot="10705917">
          <a:off x="2581097" y="1599910"/>
          <a:ext cx="5702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0229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972C8-F22E-4D4A-B268-083901E19869}">
      <dsp:nvSpPr>
        <dsp:cNvPr id="0" name=""/>
        <dsp:cNvSpPr/>
      </dsp:nvSpPr>
      <dsp:spPr>
        <a:xfrm>
          <a:off x="984853" y="1024571"/>
          <a:ext cx="1596350" cy="1209979"/>
        </a:xfrm>
        <a:prstGeom prst="roundRect">
          <a:avLst/>
        </a:prstGeom>
        <a:solidFill>
          <a:srgbClr val="1FDCF5"/>
        </a:solidFill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Coping strategies</a:t>
          </a:r>
        </a:p>
      </dsp:txBody>
      <dsp:txXfrm>
        <a:off x="1043919" y="1083637"/>
        <a:ext cx="1478218" cy="1091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AC5B1-8A23-4601-AA8E-33EB46287E13}">
      <dsp:nvSpPr>
        <dsp:cNvPr id="0" name=""/>
        <dsp:cNvSpPr/>
      </dsp:nvSpPr>
      <dsp:spPr>
        <a:xfrm>
          <a:off x="2990735" y="1637178"/>
          <a:ext cx="3087093" cy="195272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Learning strategies</a:t>
          </a:r>
        </a:p>
      </dsp:txBody>
      <dsp:txXfrm>
        <a:off x="3442829" y="1923148"/>
        <a:ext cx="2182905" cy="1380786"/>
      </dsp:txXfrm>
    </dsp:sp>
    <dsp:sp modelId="{57B1CACD-3297-42B3-825C-ACCE8A6CB89E}">
      <dsp:nvSpPr>
        <dsp:cNvPr id="0" name=""/>
        <dsp:cNvSpPr/>
      </dsp:nvSpPr>
      <dsp:spPr>
        <a:xfrm rot="12780999">
          <a:off x="2996132" y="1266284"/>
          <a:ext cx="420618" cy="62853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3112128" y="1426369"/>
        <a:ext cx="294433" cy="377122"/>
      </dsp:txXfrm>
    </dsp:sp>
    <dsp:sp modelId="{1730DC26-2F67-4DFA-A129-9AEB5651D2D7}">
      <dsp:nvSpPr>
        <dsp:cNvPr id="0" name=""/>
        <dsp:cNvSpPr/>
      </dsp:nvSpPr>
      <dsp:spPr>
        <a:xfrm>
          <a:off x="396863" y="0"/>
          <a:ext cx="2831882" cy="169013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Utilizing Print Media : Brochures/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Books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1583" y="247515"/>
        <a:ext cx="2002442" cy="1195107"/>
      </dsp:txXfrm>
    </dsp:sp>
    <dsp:sp modelId="{989D35C4-CB10-40B9-A3A3-96257F22425D}">
      <dsp:nvSpPr>
        <dsp:cNvPr id="0" name=""/>
        <dsp:cNvSpPr/>
      </dsp:nvSpPr>
      <dsp:spPr>
        <a:xfrm rot="19860145">
          <a:off x="5951837" y="1594369"/>
          <a:ext cx="459112" cy="55755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0470" y="1739266"/>
        <a:ext cx="321378" cy="334535"/>
      </dsp:txXfrm>
    </dsp:sp>
    <dsp:sp modelId="{FD869BE6-0AEA-4E4D-B727-C6A831835656}">
      <dsp:nvSpPr>
        <dsp:cNvPr id="0" name=""/>
        <dsp:cNvSpPr/>
      </dsp:nvSpPr>
      <dsp:spPr>
        <a:xfrm>
          <a:off x="6004858" y="270645"/>
          <a:ext cx="2911797" cy="144176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eers/fellow patients/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survivors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1281" y="481787"/>
        <a:ext cx="2058951" cy="1019485"/>
      </dsp:txXfrm>
    </dsp:sp>
    <dsp:sp modelId="{C5DB98D9-367C-4416-A168-D8B41A643D16}">
      <dsp:nvSpPr>
        <dsp:cNvPr id="0" name=""/>
        <dsp:cNvSpPr/>
      </dsp:nvSpPr>
      <dsp:spPr>
        <a:xfrm rot="6727100">
          <a:off x="3717224" y="3684202"/>
          <a:ext cx="512378" cy="61864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3823019" y="3736731"/>
        <a:ext cx="358665" cy="371186"/>
      </dsp:txXfrm>
    </dsp:sp>
    <dsp:sp modelId="{66EC52D8-8AC4-4E5E-BEA1-1FF818E975A5}">
      <dsp:nvSpPr>
        <dsp:cNvPr id="0" name=""/>
        <dsp:cNvSpPr/>
      </dsp:nvSpPr>
      <dsp:spPr>
        <a:xfrm>
          <a:off x="1781337" y="4439301"/>
          <a:ext cx="3358531" cy="163193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CRC education activities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3182" y="4678292"/>
        <a:ext cx="2374841" cy="1153948"/>
      </dsp:txXfrm>
    </dsp:sp>
    <dsp:sp modelId="{500B8A8A-3D6B-481C-937E-883D9F919BDF}">
      <dsp:nvSpPr>
        <dsp:cNvPr id="0" name=""/>
        <dsp:cNvSpPr/>
      </dsp:nvSpPr>
      <dsp:spPr>
        <a:xfrm rot="2110502">
          <a:off x="5794574" y="3272971"/>
          <a:ext cx="459310" cy="61864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5807155" y="3357010"/>
        <a:ext cx="321517" cy="371186"/>
      </dsp:txXfrm>
    </dsp:sp>
    <dsp:sp modelId="{8FDD6166-B288-4688-8EA9-A01FD0925224}">
      <dsp:nvSpPr>
        <dsp:cNvPr id="0" name=""/>
        <dsp:cNvSpPr/>
      </dsp:nvSpPr>
      <dsp:spPr>
        <a:xfrm>
          <a:off x="5916883" y="3564469"/>
          <a:ext cx="2515100" cy="18195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CRC Nurses</a:t>
          </a:r>
        </a:p>
      </dsp:txBody>
      <dsp:txXfrm>
        <a:off x="6285211" y="3830935"/>
        <a:ext cx="1778444" cy="1286611"/>
      </dsp:txXfrm>
    </dsp:sp>
    <dsp:sp modelId="{920A49F6-42AD-43B0-9292-0A665C26B043}">
      <dsp:nvSpPr>
        <dsp:cNvPr id="0" name=""/>
        <dsp:cNvSpPr/>
      </dsp:nvSpPr>
      <dsp:spPr>
        <a:xfrm rot="10195412">
          <a:off x="2436833" y="2651927"/>
          <a:ext cx="433922" cy="629353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2566006" y="2766410"/>
        <a:ext cx="303745" cy="377611"/>
      </dsp:txXfrm>
    </dsp:sp>
    <dsp:sp modelId="{1160298C-B922-4E1C-9BB7-85E81D5C3A1F}">
      <dsp:nvSpPr>
        <dsp:cNvPr id="0" name=""/>
        <dsp:cNvSpPr/>
      </dsp:nvSpPr>
      <dsp:spPr>
        <a:xfrm>
          <a:off x="375695" y="2527837"/>
          <a:ext cx="1972985" cy="129879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Utilizing internet</a:t>
          </a:r>
        </a:p>
      </dsp:txBody>
      <dsp:txXfrm>
        <a:off x="664632" y="2718040"/>
        <a:ext cx="1395111" cy="918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236D22-D06A-E649-BEFA-569AB6F1BC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9F271-4340-B347-9DA3-95495E9D9C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9AE97B-F9C6-2849-9430-F1B190E06223}" type="datetimeFigureOut">
              <a:rPr lang="en-AU"/>
              <a:pPr>
                <a:defRPr/>
              </a:pPr>
              <a:t>28/09/2018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110A34D-B409-674F-86B6-352B253B2D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8ABCA3-FC0E-6B46-8C7A-8F0F315AB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1935E-2B27-1141-A100-C5BE2F3FC0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6906A-2D8E-A74F-80E8-90AA32229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AF1A98-219C-274F-985B-8E958BDFB62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472961B-8A81-814E-A3A3-5745AAADCC8C}"/>
              </a:ext>
            </a:extLst>
          </p:cNvPr>
          <p:cNvSpPr/>
          <p:nvPr userDrawn="1"/>
        </p:nvSpPr>
        <p:spPr>
          <a:xfrm>
            <a:off x="0" y="5158466"/>
            <a:ext cx="12190413" cy="169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BA4EA1-9AD0-0041-90D7-B2C6F8CB1619}"/>
              </a:ext>
            </a:extLst>
          </p:cNvPr>
          <p:cNvSpPr/>
          <p:nvPr userDrawn="1"/>
        </p:nvSpPr>
        <p:spPr>
          <a:xfrm>
            <a:off x="0" y="-15240"/>
            <a:ext cx="12192000" cy="5173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75692" y="502360"/>
            <a:ext cx="11091467" cy="1443038"/>
          </a:xfrm>
        </p:spPr>
        <p:txBody>
          <a:bodyPr/>
          <a:lstStyle>
            <a:lvl1pPr>
              <a:spcAft>
                <a:spcPts val="400"/>
              </a:spcAft>
              <a:defRPr sz="4050" b="1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3240" b="0">
                <a:solidFill>
                  <a:schemeClr val="tx2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3pPr>
            <a:lvl4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4pPr>
            <a:lvl5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5pPr>
            <a:lvl6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6pPr>
            <a:lvl7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7pPr>
            <a:lvl8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8pPr>
            <a:lvl9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9BB794-B29D-8243-AA7F-751B93ED6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8466"/>
            <a:ext cx="5612130" cy="1699534"/>
          </a:xfrm>
          <a:prstGeom prst="rect">
            <a:avLst/>
          </a:prstGeom>
        </p:spPr>
      </p:pic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5099F382-EB37-0746-A0EB-B4BBC1816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692" y="2108894"/>
            <a:ext cx="11091467" cy="1443038"/>
          </a:xfrm>
        </p:spPr>
        <p:txBody>
          <a:bodyPr/>
          <a:lstStyle>
            <a:lvl1pPr>
              <a:spcAft>
                <a:spcPts val="400"/>
              </a:spcAft>
              <a:defRPr sz="3200" b="0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3240" b="0">
                <a:solidFill>
                  <a:schemeClr val="tx2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3pPr>
            <a:lvl4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4pPr>
            <a:lvl5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5pPr>
            <a:lvl6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6pPr>
            <a:lvl7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7pPr>
            <a:lvl8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8pPr>
            <a:lvl9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Subtitle line 1</a:t>
            </a:r>
          </a:p>
          <a:p>
            <a:pPr lvl="0"/>
            <a:r>
              <a:rPr lang="en-US" noProof="0" dirty="0"/>
              <a:t>Subtitle line 2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136926C-CE00-6544-B8F2-8AB504839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692" y="3715428"/>
            <a:ext cx="11091467" cy="1069932"/>
          </a:xfrm>
        </p:spPr>
        <p:txBody>
          <a:bodyPr/>
          <a:lstStyle>
            <a:lvl1pPr>
              <a:spcAft>
                <a:spcPts val="400"/>
              </a:spcAft>
              <a:defRPr sz="2400" b="0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3240" b="0">
                <a:solidFill>
                  <a:schemeClr val="tx2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3pPr>
            <a:lvl4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4pPr>
            <a:lvl5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5pPr>
            <a:lvl6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6pPr>
            <a:lvl7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7pPr>
            <a:lvl8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8pPr>
            <a:lvl9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Presenting author(s) line 1</a:t>
            </a:r>
            <a:br>
              <a:rPr lang="en-US" noProof="0" dirty="0"/>
            </a:br>
            <a:r>
              <a:rPr lang="en-US" noProof="0" dirty="0"/>
              <a:t>Presenting author(s) line 2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509E23-CECA-3247-8206-DDCFAF3AEF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75" y="5303521"/>
            <a:ext cx="5454650" cy="43350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Abstract code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A372251-A07D-A044-B405-0A38103E7E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75" y="5867401"/>
            <a:ext cx="5454650" cy="43305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Track 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9A83FF-7618-1C44-B6D6-F92A63C08736}"/>
              </a:ext>
            </a:extLst>
          </p:cNvPr>
          <p:cNvSpPr txBox="1"/>
          <p:nvPr userDrawn="1"/>
        </p:nvSpPr>
        <p:spPr>
          <a:xfrm>
            <a:off x="6111876" y="6448422"/>
            <a:ext cx="5454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Disclosure of interest: None declared</a:t>
            </a:r>
          </a:p>
        </p:txBody>
      </p:sp>
    </p:spTree>
    <p:extLst>
      <p:ext uri="{BB962C8B-B14F-4D97-AF65-F5344CB8AC3E}">
        <p14:creationId xmlns:p14="http://schemas.microsoft.com/office/powerpoint/2010/main" val="273341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C7E4C51-5FCB-EB42-B72F-85186A265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8"/>
            <a:ext cx="10825379" cy="392764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6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8DE20B2A-526B-574B-ABE4-1E3A200D9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F054D6-118C-CD41-A540-7B1A07B42A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8"/>
            <a:ext cx="10825379" cy="392764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48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15B2618-37ED-2846-AFDA-896E5F56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8"/>
            <a:ext cx="10825379" cy="392764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28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30D1F97-0CA0-E843-A645-0855FCD32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8"/>
            <a:ext cx="10825379" cy="392764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319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B3F3F-3C85-7447-9301-45A0AE2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88CE1A8B-4BFE-E747-8F02-44FED049E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692" y="502360"/>
            <a:ext cx="11091467" cy="1551908"/>
          </a:xfrm>
        </p:spPr>
        <p:txBody>
          <a:bodyPr/>
          <a:lstStyle>
            <a:lvl1pPr>
              <a:spcAft>
                <a:spcPts val="400"/>
              </a:spcAft>
              <a:defRPr sz="4050" b="1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3240" b="0">
                <a:solidFill>
                  <a:schemeClr val="tx2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3pPr>
            <a:lvl4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4pPr>
            <a:lvl5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5pPr>
            <a:lvl6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6pPr>
            <a:lvl7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7pPr>
            <a:lvl8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8pPr>
            <a:lvl9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Closing slide</a:t>
            </a:r>
            <a:br>
              <a:rPr lang="en-US" noProof="0" dirty="0"/>
            </a:br>
            <a:r>
              <a:rPr lang="en-US" noProof="0" dirty="0"/>
              <a:t>Insert thank you and/or open for questions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400C6776-8AEF-CC40-B0AE-C1CCA5EFF5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692" y="3715428"/>
            <a:ext cx="11091467" cy="1069932"/>
          </a:xfrm>
        </p:spPr>
        <p:txBody>
          <a:bodyPr/>
          <a:lstStyle>
            <a:lvl1pPr>
              <a:spcAft>
                <a:spcPts val="400"/>
              </a:spcAft>
              <a:defRPr sz="2400" b="0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defRPr sz="3240" b="0">
                <a:solidFill>
                  <a:schemeClr val="tx2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3pPr>
            <a:lvl4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4pPr>
            <a:lvl5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5pPr>
            <a:lvl6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6pPr>
            <a:lvl7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7pPr>
            <a:lvl8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8pPr>
            <a:lvl9pPr marL="0" indent="0">
              <a:spcBef>
                <a:spcPts val="800"/>
              </a:spcBef>
              <a:spcAft>
                <a:spcPts val="0"/>
              </a:spcAft>
              <a:buNone/>
              <a:defRPr sz="324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Insert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05853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25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4E48A2-A3B1-A742-9086-A99DF68E1150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879600"/>
            <a:ext cx="10825162" cy="452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4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6F8892-37BC-0F49-AFBB-704CF54C870F}"/>
              </a:ext>
            </a:extLst>
          </p:cNvPr>
          <p:cNvSpPr/>
          <p:nvPr userDrawn="1"/>
        </p:nvSpPr>
        <p:spPr>
          <a:xfrm>
            <a:off x="2871788" y="0"/>
            <a:ext cx="93186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8"/>
            <a:ext cx="10825379" cy="392764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920596" y="4457047"/>
            <a:ext cx="4350806" cy="2400953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6294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65ABE4-82CA-E44D-841A-6700121D3849}"/>
              </a:ext>
            </a:extLst>
          </p:cNvPr>
          <p:cNvSpPr/>
          <p:nvPr userDrawn="1"/>
        </p:nvSpPr>
        <p:spPr>
          <a:xfrm>
            <a:off x="2871788" y="0"/>
            <a:ext cx="93186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EEC02-E49C-D74C-9AB1-F776BAED380F}"/>
              </a:ext>
            </a:extLst>
          </p:cNvPr>
          <p:cNvSpPr/>
          <p:nvPr/>
        </p:nvSpPr>
        <p:spPr>
          <a:xfrm>
            <a:off x="0" y="0"/>
            <a:ext cx="93186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320352" y="1415807"/>
            <a:ext cx="2871647" cy="4026386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5" y="508442"/>
            <a:ext cx="8259676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8"/>
            <a:ext cx="8263511" cy="454617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52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E1FE13-1031-7C47-9D51-03F4E49A6758}"/>
              </a:ext>
            </a:extLst>
          </p:cNvPr>
          <p:cNvSpPr/>
          <p:nvPr/>
        </p:nvSpPr>
        <p:spPr>
          <a:xfrm>
            <a:off x="2871788" y="0"/>
            <a:ext cx="93186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415807"/>
            <a:ext cx="2871647" cy="4026386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377125" y="508442"/>
            <a:ext cx="8259676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72101" y="1879678"/>
            <a:ext cx="8263511" cy="444596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78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B515A4-8649-D943-ACDB-FC5E3F659B5E}"/>
              </a:ext>
            </a:extLst>
          </p:cNvPr>
          <p:cNvSpPr/>
          <p:nvPr userDrawn="1"/>
        </p:nvSpPr>
        <p:spPr>
          <a:xfrm>
            <a:off x="2871788" y="0"/>
            <a:ext cx="93186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8"/>
            <a:ext cx="4144747" cy="44334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73169" y="1879678"/>
            <a:ext cx="6680630" cy="443344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icon to add chart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418237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CAF6B4-F7D6-D04E-97B3-9D41281BE035}"/>
              </a:ext>
            </a:extLst>
          </p:cNvPr>
          <p:cNvSpPr/>
          <p:nvPr userDrawn="1"/>
        </p:nvSpPr>
        <p:spPr>
          <a:xfrm>
            <a:off x="2871788" y="0"/>
            <a:ext cx="93186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9"/>
            <a:ext cx="10825378" cy="9218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528421" y="3003900"/>
            <a:ext cx="5098057" cy="3328637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10" name="Table Placeholder 2"/>
          <p:cNvSpPr>
            <a:spLocks noGrp="1"/>
          </p:cNvSpPr>
          <p:nvPr>
            <p:ph type="tbl" sz="quarter" idx="17"/>
          </p:nvPr>
        </p:nvSpPr>
        <p:spPr>
          <a:xfrm>
            <a:off x="5972764" y="3003901"/>
            <a:ext cx="5381035" cy="3328636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icon to add table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58772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32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AA17AC-D568-294A-AA15-448054D576A9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DE20B2A-526B-574B-ABE4-1E3A200D9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F054D6-118C-CD41-A540-7B1A07B42A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44" y="508442"/>
            <a:ext cx="10820355" cy="1211021"/>
          </a:xfrm>
        </p:spPr>
        <p:txBody>
          <a:bodyPr/>
          <a:lstStyle>
            <a:lvl1pPr>
              <a:spcAft>
                <a:spcPts val="0"/>
              </a:spcAft>
              <a:defRPr sz="3650" b="1">
                <a:solidFill>
                  <a:schemeClr val="tx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2835" b="0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0"/>
              </a:spcAft>
              <a:buNone/>
              <a:defRPr sz="2835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421" y="1879678"/>
            <a:ext cx="10825379" cy="392764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5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7F1910-7B1D-6542-8BF3-F0CD05CD99C1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A8600A6-41F7-9B43-B600-660D472B45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8638" y="114300"/>
            <a:ext cx="10825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7B4411B-3DF9-0A46-8EFB-467EF5E6CE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8638" y="1879600"/>
            <a:ext cx="1082516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5EE06-2242-1649-969E-83A9AF9E2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76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72929-7D4A-5C40-9611-D0C71EC72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675" y="6356350"/>
            <a:ext cx="55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118" r:id="rId2"/>
    <p:sldLayoutId id="2147484104" r:id="rId3"/>
    <p:sldLayoutId id="2147484109" r:id="rId4"/>
    <p:sldLayoutId id="2147484112" r:id="rId5"/>
    <p:sldLayoutId id="2147484115" r:id="rId6"/>
    <p:sldLayoutId id="2147484116" r:id="rId7"/>
    <p:sldLayoutId id="2147484099" r:id="rId8"/>
    <p:sldLayoutId id="2147484119" r:id="rId9"/>
    <p:sldLayoutId id="2147484102" r:id="rId10"/>
    <p:sldLayoutId id="2147484100" r:id="rId11"/>
    <p:sldLayoutId id="2147484101" r:id="rId12"/>
    <p:sldLayoutId id="2147484103" r:id="rId13"/>
    <p:sldLayoutId id="2147484117" r:id="rId14"/>
    <p:sldLayoutId id="2147484120" r:id="rId1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ts val="800"/>
        </a:spcBef>
        <a:spcAft>
          <a:spcPts val="1300"/>
        </a:spcAft>
        <a:buFont typeface="Arial" panose="020B0604020202020204" pitchFamily="34" charset="0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323850" indent="-3238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611188" indent="-28733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898525" indent="-28733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18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hyperlink" Target="http://www.kanwork.org/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97BC87-D63B-5041-8E57-57D373E55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692" y="644028"/>
            <a:ext cx="11091467" cy="25358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Learning Experiences of Malay Muslim Women Breast Cancer Survivors at a Cancer Resource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1548E-C00A-F94D-990B-AFE6C98B61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03" y="3627595"/>
            <a:ext cx="6285716" cy="15785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Mariana Mohd </a:t>
            </a: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Yusoff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  <a:latin typeface="Arial Black" panose="020B0A04020102020204" pitchFamily="34" charset="0"/>
              </a:rPr>
              <a:t>KanWork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Cancer Society Malaysia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(T3-107)</a:t>
            </a:r>
          </a:p>
        </p:txBody>
      </p:sp>
      <p:pic>
        <p:nvPicPr>
          <p:cNvPr id="1026" name="Picture 2" descr="http://www.upm.edu.my/imej/content/328_b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09" y="5653824"/>
            <a:ext cx="2537856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172.16.92.1\Exchange Folder\lOGO\logo kanwork 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9784" y="5462565"/>
            <a:ext cx="112522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763165" y="6434855"/>
            <a:ext cx="2317218" cy="27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de-DE" sz="1050" b="1" kern="1200" dirty="0">
                <a:solidFill>
                  <a:srgbClr val="80008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KanWork Cancer Society Malaysia</a:t>
            </a:r>
            <a:endParaRPr lang="ms-MY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0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17246" y="418930"/>
            <a:ext cx="5679024" cy="79232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MY" sz="4000" dirty="0"/>
              <a:t>Experience using CRC </a:t>
            </a:r>
            <a:endParaRPr lang="ms-MY" sz="4000" dirty="0"/>
          </a:p>
        </p:txBody>
      </p:sp>
      <p:sp>
        <p:nvSpPr>
          <p:cNvPr id="9" name="Rectangle 8"/>
          <p:cNvSpPr/>
          <p:nvPr/>
        </p:nvSpPr>
        <p:spPr>
          <a:xfrm>
            <a:off x="721218" y="2202286"/>
            <a:ext cx="5048518" cy="4237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Benefits: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Gained knowledge &amp; information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Get Psychological support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Shared feelings, problems &amp; experience 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A place to socialize/ connect with others/friends/peers.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b="1" dirty="0">
                <a:solidFill>
                  <a:srgbClr val="C00000"/>
                </a:solidFill>
              </a:rPr>
              <a:t>second HOME :</a:t>
            </a:r>
          </a:p>
          <a:p>
            <a:pPr eaLnBrk="1" hangingPunct="1">
              <a:defRPr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“I feel like I am at home. Comfortable and calm. We can talk, drink and eat together”.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85750" indent="-285750" algn="ctr" eaLnBrk="1" hangingPunct="1"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324599" y="2215165"/>
            <a:ext cx="5467067" cy="4224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: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b="0" dirty="0">
                <a:solidFill>
                  <a:schemeClr val="tx1"/>
                </a:solidFill>
                <a:cs typeface="Arial" panose="020B0604020202020204" pitchFamily="34" charset="0"/>
              </a:rPr>
              <a:t>Internal : </a:t>
            </a:r>
            <a:r>
              <a:rPr lang="en-US" sz="2400" b="0" dirty="0">
                <a:solidFill>
                  <a:schemeClr val="tx1"/>
                </a:solidFill>
              </a:rPr>
              <a:t>(transportation/time)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b="0" dirty="0">
                <a:solidFill>
                  <a:schemeClr val="tx1"/>
                </a:solidFill>
              </a:rPr>
              <a:t>External :  </a:t>
            </a:r>
            <a:r>
              <a:rPr lang="en-US" sz="2400" b="0" dirty="0" err="1">
                <a:solidFill>
                  <a:schemeClr val="tx1"/>
                </a:solidFill>
              </a:rPr>
              <a:t>Eg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closed/parking, queue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   number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3503900" y="1374535"/>
            <a:ext cx="533400" cy="600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7776722" y="1364873"/>
            <a:ext cx="501650" cy="598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9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1972" y="303726"/>
            <a:ext cx="2369711" cy="61614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How does Malaysian </a:t>
            </a:r>
            <a:r>
              <a:rPr lang="en-US" sz="2800" b="1" dirty="0">
                <a:solidFill>
                  <a:schemeClr val="tx1"/>
                </a:solidFill>
              </a:rPr>
              <a:t>context  shaped their experience with the  CRC?.</a:t>
            </a:r>
            <a:endParaRPr 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61520"/>
              </p:ext>
            </p:extLst>
          </p:nvPr>
        </p:nvGraphicFramePr>
        <p:xfrm>
          <a:off x="3374265" y="303726"/>
          <a:ext cx="8590208" cy="58622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Disease Context </a:t>
                      </a:r>
                    </a:p>
                    <a:p>
                      <a:endParaRPr lang="ms-MY" sz="24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MY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Learning strategies or preference context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MY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Culture context</a:t>
                      </a:r>
                      <a:endParaRPr lang="ms-MY" sz="24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689">
                <a:tc>
                  <a:txBody>
                    <a:bodyPr/>
                    <a:lstStyle/>
                    <a:p>
                      <a:endParaRPr lang="ms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/>
                        <a:t>Cancer is a stressful and challenging disease </a:t>
                      </a:r>
                      <a:r>
                        <a:rPr lang="en-MY" sz="2000" baseline="0" dirty="0"/>
                        <a:t> : </a:t>
                      </a:r>
                      <a:r>
                        <a:rPr lang="en-MY" sz="2000" dirty="0"/>
                        <a:t>need to share fears/ problems/ feelings with others.</a:t>
                      </a:r>
                    </a:p>
                    <a:p>
                      <a:endParaRPr lang="ms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MY" sz="2000" dirty="0"/>
                        <a:t>Depend on doctors and health professionals as main source of learning and not CRC.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MY" sz="2000" dirty="0"/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MY" sz="2000" dirty="0"/>
                        <a:t>Hospital is not a platform for learning but to get treatment.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MY" sz="20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MY" sz="2000" dirty="0"/>
                        <a:t>Self directed,</a:t>
                      </a:r>
                      <a:r>
                        <a:rPr lang="en-MY" sz="2000" baseline="0" dirty="0"/>
                        <a:t> non-formal and experiential learning</a:t>
                      </a:r>
                      <a:endParaRPr lang="en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MY" sz="2000" dirty="0"/>
                        <a:t>Collectivist and relationship oriented.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20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MY" sz="2000" dirty="0"/>
                        <a:t>Preferred learning via talking,  sharing experience &amp; socialized with others.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20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MY" sz="2000" dirty="0"/>
                        <a:t>Learn better via their social network : nurses/ peers/ volunteers from the support group.</a:t>
                      </a:r>
                    </a:p>
                    <a:p>
                      <a:endParaRPr lang="ms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hevron 4"/>
          <p:cNvSpPr/>
          <p:nvPr/>
        </p:nvSpPr>
        <p:spPr>
          <a:xfrm>
            <a:off x="2807594" y="2691684"/>
            <a:ext cx="437881" cy="82424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4417452" y="1532586"/>
            <a:ext cx="296215" cy="4765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8" name="Up-Down Arrow 7"/>
          <p:cNvSpPr/>
          <p:nvPr/>
        </p:nvSpPr>
        <p:spPr>
          <a:xfrm>
            <a:off x="7003959" y="1532586"/>
            <a:ext cx="296215" cy="4765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9" name="Up-Down Arrow 8"/>
          <p:cNvSpPr/>
          <p:nvPr/>
        </p:nvSpPr>
        <p:spPr>
          <a:xfrm>
            <a:off x="9991859" y="1532586"/>
            <a:ext cx="296215" cy="4765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50197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3193" y="366775"/>
            <a:ext cx="10820355" cy="753688"/>
          </a:xfrm>
        </p:spPr>
        <p:txBody>
          <a:bodyPr/>
          <a:lstStyle/>
          <a:p>
            <a:r>
              <a:rPr lang="en-MY"/>
              <a:t>Recommendations</a:t>
            </a:r>
            <a:endParaRPr lang="ms-MY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528635" y="1120463"/>
            <a:ext cx="11049469" cy="5486400"/>
          </a:xfrm>
          <a:solidFill>
            <a:schemeClr val="bg2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 establishment of new CRC needs to look &amp; consider the culture context and the organizational factors.</a:t>
            </a:r>
          </a:p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 health care providers need to access patient’s profile and their information need before implement any intervention activities.</a:t>
            </a:r>
          </a:p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CRC need to tailor the activities not only focus on cognitive but also incorporate affective component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eg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coping skills).</a:t>
            </a:r>
          </a:p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Support the establishment of support group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eg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Kanwork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- The volunteers as the health promoters/agent of change. </a:t>
            </a:r>
          </a:p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CRC should be equip with latest, enough and appropriate cancer education materials.</a:t>
            </a:r>
          </a:p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CRC need to have well trained nurse and volunteers.</a:t>
            </a:r>
          </a:p>
          <a:p>
            <a:pPr marL="342900" indent="-342900" eaLnBrk="1" hangingPunct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 administration/policy makers needs to promote the existing CRC and fully support the establishment of new CRC.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413136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4C084B-E7CD-D548-B085-B8D54EACD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9331" y="917502"/>
            <a:ext cx="5818244" cy="949370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19A1C-1D50-4B46-9AD6-7D6C084591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615" y="2378605"/>
            <a:ext cx="6346209" cy="1852201"/>
          </a:xfrm>
        </p:spPr>
        <p:txBody>
          <a:bodyPr/>
          <a:lstStyle/>
          <a:p>
            <a:pPr algn="ctr"/>
            <a:r>
              <a:rPr lang="en-US" dirty="0"/>
              <a:t>Dr. Mariana Mohd </a:t>
            </a:r>
            <a:r>
              <a:rPr lang="en-US" dirty="0" err="1"/>
              <a:t>Yusoff</a:t>
            </a:r>
            <a:endParaRPr lang="en-US" dirty="0"/>
          </a:p>
          <a:p>
            <a:pPr algn="ctr"/>
            <a:r>
              <a:rPr lang="en-US" dirty="0"/>
              <a:t>: +6019-2349954</a:t>
            </a:r>
          </a:p>
          <a:p>
            <a:pPr algn="ctr"/>
            <a:r>
              <a:rPr lang="en-US" dirty="0"/>
              <a:t>marianamohdyusoff@gmail.com</a:t>
            </a:r>
          </a:p>
        </p:txBody>
      </p:sp>
      <p:pic>
        <p:nvPicPr>
          <p:cNvPr id="1028" name="Picture 4" descr="Image result for image tele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98" y="2779179"/>
            <a:ext cx="563837" cy="5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ail, mail, microsoft, outloo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0" y="3343016"/>
            <a:ext cx="639555" cy="6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dership concept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00" y="824957"/>
            <a:ext cx="3439229" cy="34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583" y="4274458"/>
            <a:ext cx="106497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sz="2000" dirty="0">
                <a:latin typeface="Trebuchet MS" pitchFamily="34" charset="0"/>
              </a:rPr>
              <a:t>	</a:t>
            </a:r>
            <a:r>
              <a:rPr lang="en-US" sz="2000" b="1" dirty="0">
                <a:latin typeface="Trebuchet MS" pitchFamily="34" charset="0"/>
              </a:rPr>
              <a:t>  </a:t>
            </a:r>
            <a:r>
              <a:rPr lang="en-US" sz="2000" b="1" dirty="0">
                <a:latin typeface="Trebuchet MS" pitchFamily="34" charset="0"/>
                <a:hlinkClick r:id="rId5"/>
              </a:rPr>
              <a:t>www.kanwork.org</a:t>
            </a:r>
            <a:r>
              <a:rPr lang="en-US" sz="2000" b="1" dirty="0">
                <a:latin typeface="Trebuchet MS" pitchFamily="34" charset="0"/>
              </a:rPr>
              <a:t> | Blog: kanwork.blogspot.com</a:t>
            </a:r>
          </a:p>
          <a:p>
            <a:pPr algn="ctr"/>
            <a:r>
              <a:rPr lang="en-US" sz="2000" b="1" dirty="0">
                <a:latin typeface="Trebuchet MS" pitchFamily="34" charset="0"/>
              </a:rPr>
              <a:t>+603 8940 8672 | FB: </a:t>
            </a:r>
            <a:r>
              <a:rPr lang="en-US" sz="2000" b="1" dirty="0" err="1">
                <a:latin typeface="Trebuchet MS" pitchFamily="34" charset="0"/>
              </a:rPr>
              <a:t>Persatuan</a:t>
            </a:r>
            <a:r>
              <a:rPr lang="en-US" sz="2000" b="1" dirty="0">
                <a:latin typeface="Trebuchet MS" pitchFamily="34" charset="0"/>
              </a:rPr>
              <a:t> </a:t>
            </a:r>
            <a:r>
              <a:rPr lang="en-US" sz="2000" b="1" dirty="0" err="1">
                <a:latin typeface="Trebuchet MS" pitchFamily="34" charset="0"/>
              </a:rPr>
              <a:t>KanWork</a:t>
            </a:r>
            <a:r>
              <a:rPr lang="en-US" sz="2000" b="1" dirty="0">
                <a:latin typeface="Trebuchet MS" pitchFamily="34" charset="0"/>
              </a:rPr>
              <a:t> | IG: </a:t>
            </a:r>
            <a:r>
              <a:rPr lang="en-US" sz="2000" b="1" dirty="0" err="1">
                <a:latin typeface="Trebuchet MS" pitchFamily="34" charset="0"/>
              </a:rPr>
              <a:t>kanwork_official</a:t>
            </a:r>
            <a:endParaRPr lang="en-US" sz="2000" b="1" dirty="0">
              <a:latin typeface="Trebuchet MS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8" y="4026224"/>
            <a:ext cx="1243012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50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50" y="1723435"/>
            <a:ext cx="10949354" cy="40456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b="1" dirty="0"/>
              <a:t>To understand the learning experiences at a Cancer Resource Center (CRC) from the perspective of Malay Muslim women breast cancer survivors.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endParaRPr lang="en-US" sz="3200" b="1" dirty="0"/>
          </a:p>
          <a:p>
            <a:pPr marL="457200" indent="-457200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3200" b="1" dirty="0"/>
              <a:t>To explore how the context of culture shaped their experiences with the CRC.</a:t>
            </a:r>
            <a:endParaRPr lang="en-US" altLang="ms-MY" sz="3200" b="1" dirty="0"/>
          </a:p>
          <a:p>
            <a:pPr>
              <a:buFontTx/>
              <a:buNone/>
            </a:pPr>
            <a:r>
              <a:rPr lang="en-US" altLang="ms-MY" sz="32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929" y="5919135"/>
            <a:ext cx="2316681" cy="9388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01526" y="628808"/>
            <a:ext cx="6317085" cy="7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ms-MY" sz="4800" b="1" dirty="0">
                <a:latin typeface="Perpetua" panose="02020502060401020303" pitchFamily="18" charset="0"/>
              </a:rPr>
              <a:t>OBJECTIVES :</a:t>
            </a:r>
          </a:p>
        </p:txBody>
      </p:sp>
    </p:spTree>
    <p:extLst>
      <p:ext uri="{BB962C8B-B14F-4D97-AF65-F5344CB8AC3E}">
        <p14:creationId xmlns:p14="http://schemas.microsoft.com/office/powerpoint/2010/main" val="41198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955704" y="272807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ms-MY" sz="5400" b="1" dirty="0">
                <a:latin typeface="Perpetua" panose="02020502060401020303" pitchFamily="18" charset="0"/>
              </a:rPr>
              <a:t>METHODOLOGY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90618"/>
              </p:ext>
            </p:extLst>
          </p:nvPr>
        </p:nvGraphicFramePr>
        <p:xfrm>
          <a:off x="1441611" y="1019908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6732" y="5919135"/>
            <a:ext cx="231668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871301"/>
              </p:ext>
            </p:extLst>
          </p:nvPr>
        </p:nvGraphicFramePr>
        <p:xfrm>
          <a:off x="1217056" y="457200"/>
          <a:ext cx="8571713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319" y="5919135"/>
            <a:ext cx="231668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319" y="5919135"/>
            <a:ext cx="2316681" cy="938865"/>
          </a:xfrm>
          <a:prstGeom prst="rect">
            <a:avLst/>
          </a:prstGeom>
        </p:spPr>
      </p:pic>
      <p:pic>
        <p:nvPicPr>
          <p:cNvPr id="6" name="Picture 2" descr="D:\CRC(gambar).doc\IMG_2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74" y="4969976"/>
            <a:ext cx="3359150" cy="188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IMG_285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1" y="33537"/>
            <a:ext cx="3382618" cy="39592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74935" y="5263662"/>
            <a:ext cx="1882824" cy="8675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</a:rPr>
              <a:t>CRC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</a:rPr>
              <a:t>Hospital X</a:t>
            </a:r>
          </a:p>
        </p:txBody>
      </p:sp>
      <p:pic>
        <p:nvPicPr>
          <p:cNvPr id="8" name="Picture 7" descr="IMG_28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553" y="33537"/>
            <a:ext cx="4340600" cy="240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3" y="3400022"/>
            <a:ext cx="2556741" cy="345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85" y="2618035"/>
            <a:ext cx="4419600" cy="228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IMG_343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99" y="33537"/>
            <a:ext cx="2369550" cy="31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Mariana\MyPHD2(jan 2012)\APOCP Kuching\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99" y="3309833"/>
            <a:ext cx="2908266" cy="241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390385" y="5762562"/>
            <a:ext cx="2183927" cy="368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C00000"/>
                </a:solidFill>
              </a:rPr>
              <a:t>CaRE</a:t>
            </a:r>
            <a:r>
              <a:rPr lang="en-US" sz="2400" b="1" dirty="0">
                <a:solidFill>
                  <a:srgbClr val="C00000"/>
                </a:solidFill>
              </a:rPr>
              <a:t>, UPM</a:t>
            </a:r>
          </a:p>
        </p:txBody>
      </p:sp>
    </p:spTree>
    <p:extLst>
      <p:ext uri="{BB962C8B-B14F-4D97-AF65-F5344CB8AC3E}">
        <p14:creationId xmlns:p14="http://schemas.microsoft.com/office/powerpoint/2010/main" val="5757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366" y="456926"/>
            <a:ext cx="8409904" cy="650657"/>
          </a:xfrm>
        </p:spPr>
        <p:txBody>
          <a:bodyPr/>
          <a:lstStyle/>
          <a:p>
            <a:r>
              <a:rPr lang="en-MY" sz="4000" dirty="0">
                <a:solidFill>
                  <a:schemeClr val="tx1"/>
                </a:solidFill>
              </a:rPr>
              <a:t>FINDINGS/OUTCOMES</a:t>
            </a:r>
            <a:endParaRPr lang="ms-MY" sz="4000" dirty="0">
              <a:solidFill>
                <a:schemeClr val="tx1"/>
              </a:solidFill>
            </a:endParaRPr>
          </a:p>
        </p:txBody>
      </p:sp>
      <p:pic>
        <p:nvPicPr>
          <p:cNvPr id="5" name="Picture 4" descr="IMG_28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086" y="936414"/>
            <a:ext cx="2459865" cy="3178629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G_28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827" y="4308226"/>
            <a:ext cx="3817502" cy="211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7-Point Star 12"/>
          <p:cNvSpPr/>
          <p:nvPr/>
        </p:nvSpPr>
        <p:spPr>
          <a:xfrm>
            <a:off x="283335" y="1107583"/>
            <a:ext cx="6955676" cy="5631811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algn="ctr"/>
            <a:endParaRPr lang="en-US" sz="3200" b="1" i="1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CRC played a vital role as an effective learning platform towards improving the quality of life of breast cancer survivors.</a:t>
            </a:r>
            <a:endParaRPr lang="ms-MY" sz="3200" dirty="0"/>
          </a:p>
        </p:txBody>
      </p:sp>
    </p:spTree>
    <p:extLst>
      <p:ext uri="{BB962C8B-B14F-4D97-AF65-F5344CB8AC3E}">
        <p14:creationId xmlns:p14="http://schemas.microsoft.com/office/powerpoint/2010/main" val="357980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3291" y="494112"/>
            <a:ext cx="5622657" cy="1211021"/>
          </a:xfrm>
        </p:spPr>
        <p:txBody>
          <a:bodyPr/>
          <a:lstStyle/>
          <a:p>
            <a:r>
              <a:rPr lang="en-MY" sz="4000" dirty="0">
                <a:solidFill>
                  <a:schemeClr val="tx1"/>
                </a:solidFill>
              </a:rPr>
              <a:t>Learning Experiences </a:t>
            </a:r>
            <a:endParaRPr lang="ms-MY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70602"/>
              </p:ext>
            </p:extLst>
          </p:nvPr>
        </p:nvGraphicFramePr>
        <p:xfrm>
          <a:off x="271061" y="850007"/>
          <a:ext cx="10825162" cy="575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922" y="6029611"/>
            <a:ext cx="2044078" cy="8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8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4366"/>
              </p:ext>
            </p:extLst>
          </p:nvPr>
        </p:nvGraphicFramePr>
        <p:xfrm>
          <a:off x="1384479" y="457200"/>
          <a:ext cx="9670208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542" y="5619035"/>
            <a:ext cx="2117058" cy="8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8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422434"/>
              </p:ext>
            </p:extLst>
          </p:nvPr>
        </p:nvGraphicFramePr>
        <p:xfrm>
          <a:off x="1300765" y="270456"/>
          <a:ext cx="9066727" cy="643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0192" y="5780041"/>
            <a:ext cx="231668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herBird-WCC">
      <a:dk1>
        <a:sysClr val="windowText" lastClr="000000"/>
      </a:dk1>
      <a:lt1>
        <a:sysClr val="window" lastClr="FFFFFF"/>
      </a:lt1>
      <a:dk2>
        <a:srgbClr val="004A7C"/>
      </a:dk2>
      <a:lt2>
        <a:srgbClr val="FFFFFF"/>
      </a:lt2>
      <a:accent1>
        <a:srgbClr val="ED296D"/>
      </a:accent1>
      <a:accent2>
        <a:srgbClr val="F5821F"/>
      </a:accent2>
      <a:accent3>
        <a:srgbClr val="9F59D1"/>
      </a:accent3>
      <a:accent4>
        <a:srgbClr val="6AD5D8"/>
      </a:accent4>
      <a:accent5>
        <a:srgbClr val="FF4699"/>
      </a:accent5>
      <a:accent6>
        <a:srgbClr val="FCDF4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415EEDF-1919-BC4A-B371-86B76BE12B4F}" vid="{F61F9C89-29DE-B342-9E91-CB902FC15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585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Arial Narrow</vt:lpstr>
      <vt:lpstr>Book Antiqua</vt:lpstr>
      <vt:lpstr>Bookman Old Style</vt:lpstr>
      <vt:lpstr>Calibri</vt:lpstr>
      <vt:lpstr>Californian FB</vt:lpstr>
      <vt:lpstr>Perpetua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Kevin Babb</cp:lastModifiedBy>
  <cp:revision>80</cp:revision>
  <dcterms:created xsi:type="dcterms:W3CDTF">2018-07-15T20:17:00Z</dcterms:created>
  <dcterms:modified xsi:type="dcterms:W3CDTF">2018-09-28T13:54:07Z</dcterms:modified>
</cp:coreProperties>
</file>