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3"/>
  </p:notesMasterIdLst>
  <p:sldIdLst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0DDDF-9744-4B4F-B170-E146DBA7E2D1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99D56-1D3D-40AC-B317-626130B5BD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429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215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453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72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88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254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351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9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514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520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45D866-4606-44E9-A734-82C04DED9733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30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2">
            <a:extLst>
              <a:ext uri="{FF2B5EF4-FFF2-40B4-BE49-F238E27FC236}">
                <a16:creationId xmlns:a16="http://schemas.microsoft.com/office/drawing/2014/main" id="{30BBDCBB-76C4-B24D-ADDC-E792B07BD1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0711" y="2717337"/>
            <a:ext cx="8690579" cy="1325563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Foco CC Black" panose="020B0504050202020203" pitchFamily="34" charset="0"/>
                <a:cs typeface="Foco CC Black" panose="020B0504050202020203" pitchFamily="34" charset="0"/>
              </a:defRPr>
            </a:lvl1pPr>
          </a:lstStyle>
          <a:p>
            <a:r>
              <a:rPr lang="en-US" dirty="0"/>
              <a:t>Hello, </a:t>
            </a:r>
            <a:r>
              <a:rPr lang="en-US" baseline="0" dirty="0"/>
              <a:t>this is the latest PowerPoint Presentation</a:t>
            </a:r>
            <a:r>
              <a:rPr lang="en-US" dirty="0">
                <a:solidFill>
                  <a:srgbClr val="FFD200"/>
                </a:solidFill>
              </a:rPr>
              <a:t>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9691B48-AB16-B445-B44D-C32068B0B6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4449" y="4134975"/>
            <a:ext cx="5677705" cy="9450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51"/>
              </a:spcBef>
              <a:buNone/>
              <a:defRPr sz="2000" b="1" i="0">
                <a:solidFill>
                  <a:schemeClr val="bg1"/>
                </a:solidFill>
                <a:latin typeface="Foco CC" panose="020B0504050202020203" pitchFamily="34" charset="0"/>
                <a:cs typeface="Foco CC" panose="020B0504050202020203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This is the presentation </a:t>
            </a:r>
            <a:br>
              <a:rPr lang="en-US" dirty="0"/>
            </a:br>
            <a:r>
              <a:rPr lang="en-US" dirty="0"/>
              <a:t>description space.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2C35E3-A638-CC43-8854-1B78A0B74A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Cancer Council   |    Day Month Year   |  cancervic.org.au   </a:t>
            </a:r>
          </a:p>
        </p:txBody>
      </p:sp>
    </p:spTree>
    <p:extLst>
      <p:ext uri="{BB962C8B-B14F-4D97-AF65-F5344CB8AC3E}">
        <p14:creationId xmlns:p14="http://schemas.microsoft.com/office/powerpoint/2010/main" val="12151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2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79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1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9">
            <a:extLst>
              <a:ext uri="{FF2B5EF4-FFF2-40B4-BE49-F238E27FC236}">
                <a16:creationId xmlns:a16="http://schemas.microsoft.com/office/drawing/2014/main" id="{1941F90D-F9EF-F64D-96C8-4A826B3034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15597"/>
            <a:ext cx="10515600" cy="701491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Foco CC Black" panose="020B0504050202020203" pitchFamily="34" charset="0"/>
                <a:cs typeface="Foco CC Black" panose="020B0504050202020203" pitchFamily="34" charset="0"/>
              </a:defRPr>
            </a:lvl1pPr>
          </a:lstStyle>
          <a:p>
            <a:r>
              <a:rPr lang="en-US" dirty="0"/>
              <a:t>Thank you</a:t>
            </a:r>
            <a:r>
              <a:rPr lang="en-US" dirty="0">
                <a:solidFill>
                  <a:srgbClr val="FFD200"/>
                </a:solidFill>
              </a:rPr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8EB179-A30B-D34A-8DA0-E2090F5B2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Cancer Council   |    Day Month Year   |  cancervic.org.au   </a:t>
            </a:r>
          </a:p>
        </p:txBody>
      </p:sp>
    </p:spTree>
    <p:extLst>
      <p:ext uri="{BB962C8B-B14F-4D97-AF65-F5344CB8AC3E}">
        <p14:creationId xmlns:p14="http://schemas.microsoft.com/office/powerpoint/2010/main" val="19506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5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8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6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D55FE-FEFE-A14A-884C-B8900563A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59676" y="-28875"/>
            <a:ext cx="15753807" cy="70016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1BC3DB-5FB4-154A-8935-F70415C209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9520" y="5200786"/>
            <a:ext cx="1624445" cy="1341932"/>
          </a:xfrm>
          <a:prstGeom prst="rect">
            <a:avLst/>
          </a:prstGeom>
        </p:spPr>
      </p:pic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04497B99-AFB7-F04F-9888-94403EB32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0156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75000"/>
                  </a:schemeClr>
                </a:solidFill>
                <a:latin typeface="Foco CC" panose="020B0504050202020203" pitchFamily="34" charset="0"/>
                <a:cs typeface="Foco CC" panose="020B0504050202020203" pitchFamily="34" charset="0"/>
              </a:defRPr>
            </a:lvl1pPr>
          </a:lstStyle>
          <a:p>
            <a:r>
              <a:rPr lang="en-US" dirty="0"/>
              <a:t>© Cancer Council   |    Day Month Year   |  cancervic.org.au  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01" y="428475"/>
            <a:ext cx="2285769" cy="119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5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1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hyperlink" Target="http://www.icisg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hyperlink" Target="http://www.icisg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icisg.org/about-icisg/contact-us/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062" y="-105507"/>
            <a:ext cx="12508524" cy="7095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8" y="2319525"/>
            <a:ext cx="6804585" cy="1470025"/>
          </a:xfrm>
        </p:spPr>
        <p:txBody>
          <a:bodyPr>
            <a:noAutofit/>
          </a:bodyPr>
          <a:lstStyle/>
          <a:p>
            <a:pPr algn="l"/>
            <a:r>
              <a:rPr lang="en-AU" sz="3600" dirty="0">
                <a:latin typeface="Arial" panose="020B0604020202020204" pitchFamily="34" charset="0"/>
                <a:cs typeface="Arial" panose="020B0604020202020204" pitchFamily="34" charset="0"/>
              </a:rPr>
              <a:t>How ICISG can help </a:t>
            </a:r>
            <a:r>
              <a:rPr lang="en-AU" sz="3600" dirty="0">
                <a:latin typeface="Helvetica"/>
                <a:cs typeface="Helvetica"/>
              </a:rPr>
              <a:t>	</a:t>
            </a:r>
            <a:endParaRPr lang="en-US" sz="3600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881" y="4040916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ICISG pre-conference workshop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1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2822429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you.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3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ICISG can help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8" y="2133606"/>
            <a:ext cx="7815637" cy="3969079"/>
          </a:xfrm>
        </p:spPr>
        <p:txBody>
          <a:bodyPr>
            <a:normAutofit fontScale="92500" lnSpcReduction="20000"/>
          </a:bodyPr>
          <a:lstStyle/>
          <a:p>
            <a:pPr algn="l">
              <a:buClr>
                <a:srgbClr val="FFC000"/>
              </a:buClr>
            </a:pPr>
            <a:r>
              <a:rPr lang="en-US" sz="26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of ICISG can help with: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assessments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planning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guidance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and technology support</a:t>
            </a:r>
          </a:p>
          <a:p>
            <a:pPr algn="l">
              <a:buClr>
                <a:srgbClr val="FFC000"/>
              </a:buClr>
            </a:pPr>
            <a:endParaRPr lang="en-US" sz="2667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FFC000"/>
              </a:buClr>
            </a:pPr>
            <a:r>
              <a:rPr lang="en-US" sz="26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providing: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and CIS Tool Box (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www.icisg.org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 and support via formal Liaison Service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to local CIS for site visits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5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 Tool Box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8" y="2133606"/>
            <a:ext cx="7815637" cy="3969079"/>
          </a:xfrm>
        </p:spPr>
        <p:txBody>
          <a:bodyPr>
            <a:normAutofit/>
          </a:bodyPr>
          <a:lstStyle/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as part of a collaboration between ICISG and UICC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experience and materials from CIS services around the world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Web-based tool with links to resources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www.icisg.org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go to the ‘Resources’ tab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0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7836079" cy="1006871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use the Tool Box?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8" y="2133606"/>
            <a:ext cx="7815637" cy="3969079"/>
          </a:xfrm>
        </p:spPr>
        <p:txBody>
          <a:bodyPr>
            <a:normAutofit/>
          </a:bodyPr>
          <a:lstStyle/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person from an </a:t>
            </a:r>
            <a:r>
              <a:rPr lang="en-US" sz="2667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interested in operating a CIS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 Box focuses on CIS’ that provide information via telephone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adapted to other types of delivery (email services, in-person/face-to-face)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9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use the Tool Box?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8" y="2133606"/>
            <a:ext cx="7815637" cy="3969079"/>
          </a:xfrm>
        </p:spPr>
        <p:txBody>
          <a:bodyPr>
            <a:normAutofit/>
          </a:bodyPr>
          <a:lstStyle/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just starting – use it as you plan (tools, processes)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6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already have a CIS – use it to improve and expand, based on current best-practice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8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1030226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in the Tool Box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98" y="2133606"/>
            <a:ext cx="7815637" cy="3969079"/>
          </a:xfrm>
        </p:spPr>
        <p:txBody>
          <a:bodyPr>
            <a:normAutofit/>
          </a:bodyPr>
          <a:lstStyle/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decide if you ready to start a CIS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 how to start and how to manage a program 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Samples of materials from other CIS’</a:t>
            </a:r>
          </a:p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lessons learned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5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1018012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57" y="2822429"/>
            <a:ext cx="7836079" cy="1006871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and Answer time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2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965696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791" y="438619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ICISG Board and contacts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51" y="1366658"/>
            <a:ext cx="5618076" cy="503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8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05" y="-965696"/>
            <a:ext cx="8919344" cy="8687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791" y="438619"/>
            <a:ext cx="7836079" cy="100687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377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ICISG Board and contacts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46" y="666737"/>
            <a:ext cx="1808580" cy="69992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14498" y="2133606"/>
            <a:ext cx="7815637" cy="3969079"/>
          </a:xfrm>
        </p:spPr>
        <p:txBody>
          <a:bodyPr>
            <a:normAutofit/>
          </a:bodyPr>
          <a:lstStyle/>
          <a:p>
            <a:pPr marL="457189" indent="-457189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http://icisg.org/about-icisg/contact-us/</a:t>
            </a:r>
            <a:r>
              <a:rPr lang="en-US" sz="26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2088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B1CFDFA-FF1B-4E63-87D0-EDB969652053}" vid="{C353CC8E-0D3C-4C63-B908-25B67C09B38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Foco CC</vt:lpstr>
      <vt:lpstr>Foco CC Black</vt:lpstr>
      <vt:lpstr>Helvetica</vt:lpstr>
      <vt:lpstr>Wingdings</vt:lpstr>
      <vt:lpstr>Custom Design</vt:lpstr>
      <vt:lpstr>1_Office Theme</vt:lpstr>
      <vt:lpstr>How ICISG can help  </vt:lpstr>
      <vt:lpstr>How ICISG can help </vt:lpstr>
      <vt:lpstr>CIS Tool Box</vt:lpstr>
      <vt:lpstr>Who can use the Tool Box?</vt:lpstr>
      <vt:lpstr>Why use the Tool Box?</vt:lpstr>
      <vt:lpstr>What’s in the Tool Box ?</vt:lpstr>
      <vt:lpstr>Question and Answer time </vt:lpstr>
      <vt:lpstr>ICISG Board and contacts </vt:lpstr>
      <vt:lpstr>ICISG Board and contacts </vt:lpstr>
      <vt:lpstr>Thank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ICISG can help  </dc:title>
  <dc:creator>Katherine Lane</dc:creator>
  <cp:lastModifiedBy>Kevin Babb</cp:lastModifiedBy>
  <cp:revision>1</cp:revision>
  <dcterms:created xsi:type="dcterms:W3CDTF">2018-10-16T00:08:24Z</dcterms:created>
  <dcterms:modified xsi:type="dcterms:W3CDTF">2018-10-16T17:27:18Z</dcterms:modified>
</cp:coreProperties>
</file>