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7"/>
  </p:notesMasterIdLst>
  <p:sldIdLst>
    <p:sldId id="258" r:id="rId3"/>
    <p:sldId id="257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AAEA4-9E76-4C80-ACC5-E00E7CF51501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606A8-1705-416E-80E1-9A6688ACEC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65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40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24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524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56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2">
            <a:extLst>
              <a:ext uri="{FF2B5EF4-FFF2-40B4-BE49-F238E27FC236}">
                <a16:creationId xmlns:a16="http://schemas.microsoft.com/office/drawing/2014/main" id="{30BBDCBB-76C4-B24D-ADDC-E792B07BD1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0711" y="2717337"/>
            <a:ext cx="8690579" cy="1325563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Foco CC Black" panose="020B0504050202020203" pitchFamily="34" charset="0"/>
                <a:cs typeface="Foco CC Black" panose="020B0504050202020203" pitchFamily="34" charset="0"/>
              </a:defRPr>
            </a:lvl1pPr>
          </a:lstStyle>
          <a:p>
            <a:r>
              <a:rPr lang="en-US" dirty="0"/>
              <a:t>Hello, </a:t>
            </a:r>
            <a:r>
              <a:rPr lang="en-US" baseline="0" dirty="0"/>
              <a:t>this is the latest PowerPoint Presentation</a:t>
            </a:r>
            <a:r>
              <a:rPr lang="en-US" dirty="0">
                <a:solidFill>
                  <a:srgbClr val="FFD200"/>
                </a:solidFill>
              </a:rPr>
              <a:t>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9691B48-AB16-B445-B44D-C32068B0B6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4449" y="4134975"/>
            <a:ext cx="5677705" cy="9450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51"/>
              </a:spcBef>
              <a:buNone/>
              <a:defRPr sz="2000" b="1" i="0">
                <a:solidFill>
                  <a:schemeClr val="bg1"/>
                </a:solidFill>
                <a:latin typeface="Foco CC" panose="020B0504050202020203" pitchFamily="34" charset="0"/>
                <a:cs typeface="Foco CC" panose="020B0504050202020203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This is the presentation </a:t>
            </a:r>
            <a:br>
              <a:rPr lang="en-US" dirty="0"/>
            </a:br>
            <a:r>
              <a:rPr lang="en-US" dirty="0"/>
              <a:t>description space.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2C35E3-A638-CC43-8854-1B78A0B74A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Cancer Council   |    Day Month Year   |  cancervic.org.au   </a:t>
            </a:r>
          </a:p>
        </p:txBody>
      </p:sp>
    </p:spTree>
    <p:extLst>
      <p:ext uri="{BB962C8B-B14F-4D97-AF65-F5344CB8AC3E}">
        <p14:creationId xmlns:p14="http://schemas.microsoft.com/office/powerpoint/2010/main" val="119538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4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9">
            <a:extLst>
              <a:ext uri="{FF2B5EF4-FFF2-40B4-BE49-F238E27FC236}">
                <a16:creationId xmlns:a16="http://schemas.microsoft.com/office/drawing/2014/main" id="{1941F90D-F9EF-F64D-96C8-4A826B3034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15597"/>
            <a:ext cx="10515600" cy="701491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Foco CC Black" panose="020B0504050202020203" pitchFamily="34" charset="0"/>
                <a:cs typeface="Foco CC Black" panose="020B0504050202020203" pitchFamily="34" charset="0"/>
              </a:defRPr>
            </a:lvl1pPr>
          </a:lstStyle>
          <a:p>
            <a:r>
              <a:rPr lang="en-US" dirty="0"/>
              <a:t>Thank you</a:t>
            </a:r>
            <a:r>
              <a:rPr lang="en-US" dirty="0">
                <a:solidFill>
                  <a:srgbClr val="FFD200"/>
                </a:solidFill>
              </a:rPr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8EB179-A30B-D34A-8DA0-E2090F5B2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Cancer Council   |    Day Month Year   |  cancervic.org.au   </a:t>
            </a:r>
          </a:p>
        </p:txBody>
      </p:sp>
    </p:spTree>
    <p:extLst>
      <p:ext uri="{BB962C8B-B14F-4D97-AF65-F5344CB8AC3E}">
        <p14:creationId xmlns:p14="http://schemas.microsoft.com/office/powerpoint/2010/main" val="19355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5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0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4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8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0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D55FE-FEFE-A14A-884C-B8900563A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59676" y="-28875"/>
            <a:ext cx="15753807" cy="70016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1BC3DB-5FB4-154A-8935-F70415C209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9520" y="5200786"/>
            <a:ext cx="1624445" cy="1341932"/>
          </a:xfrm>
          <a:prstGeom prst="rect">
            <a:avLst/>
          </a:prstGeom>
        </p:spPr>
      </p:pic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04497B99-AFB7-F04F-9888-94403EB32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0156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75000"/>
                  </a:schemeClr>
                </a:solidFill>
                <a:latin typeface="Foco CC" panose="020B0504050202020203" pitchFamily="34" charset="0"/>
                <a:cs typeface="Foco CC" panose="020B0504050202020203" pitchFamily="34" charset="0"/>
              </a:defRPr>
            </a:lvl1pPr>
          </a:lstStyle>
          <a:p>
            <a:r>
              <a:rPr lang="en-US" dirty="0"/>
              <a:t>© Cancer Council   |    Day Month Year   |  cancervic.org.au  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01" y="428475"/>
            <a:ext cx="2285769" cy="119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1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6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062" y="-105507"/>
            <a:ext cx="12508524" cy="7095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8" y="2319525"/>
            <a:ext cx="6804585" cy="1470025"/>
          </a:xfrm>
        </p:spPr>
        <p:txBody>
          <a:bodyPr>
            <a:noAutofit/>
          </a:bodyPr>
          <a:lstStyle/>
          <a:p>
            <a:pPr algn="l"/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Planning, establishing and running a Cancer Information and Support Service (CIS)	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881" y="4040916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ICISG pre-conference workshop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World Cancer Congress, Kuala Lumpur, 2018 </a:t>
            </a:r>
          </a:p>
        </p:txBody>
      </p:sp>
    </p:spTree>
    <p:extLst>
      <p:ext uri="{BB962C8B-B14F-4D97-AF65-F5344CB8AC3E}">
        <p14:creationId xmlns:p14="http://schemas.microsoft.com/office/powerpoint/2010/main" val="56574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and Agenda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8" y="2133606"/>
            <a:ext cx="7815637" cy="3969079"/>
          </a:xfrm>
        </p:spPr>
        <p:txBody>
          <a:bodyPr>
            <a:normAutofit/>
          </a:bodyPr>
          <a:lstStyle/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Cancer Information Services Group (ICISG) overview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your CIS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 your CIS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your CIS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 Helplines and example call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ICISG can help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0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8758577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ICISG?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7" y="2133606"/>
            <a:ext cx="10573635" cy="3969079"/>
          </a:xfrm>
        </p:spPr>
        <p:txBody>
          <a:bodyPr>
            <a:normAutofit/>
          </a:bodyPr>
          <a:lstStyle/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Cancer Information Services Group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Founded in 1996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network of cancer </a:t>
            </a:r>
            <a:r>
              <a:rPr lang="en-US" sz="266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are operating or planning to start a CIS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Governed by a volunteer Board of Directors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with the Union for International Cancer Control (UICC)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79 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from more </a:t>
            </a:r>
            <a:r>
              <a:rPr lang="en-US" sz="2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49 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7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8758577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CIS Group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7" y="2133606"/>
            <a:ext cx="10573635" cy="3969079"/>
          </a:xfrm>
        </p:spPr>
        <p:txBody>
          <a:bodyPr>
            <a:normAutofit/>
          </a:bodyPr>
          <a:lstStyle/>
          <a:p>
            <a:pPr algn="l">
              <a:buClr>
                <a:srgbClr val="FFC000"/>
              </a:buClr>
            </a:pPr>
            <a:r>
              <a:rPr lang="en-US" sz="26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help cancer </a:t>
            </a:r>
            <a:r>
              <a:rPr lang="en-US" sz="26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6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around the world establish and deliver quality cancer information services by: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awareness of CIS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collaborations between CIS’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core values for quality service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best practice information, frameworks and tools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courses, workshops, outreach mentoring and liaison services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290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B1CFDFA-FF1B-4E63-87D0-EDB969652053}" vid="{C353CC8E-0D3C-4C63-B908-25B67C09B38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Foco CC</vt:lpstr>
      <vt:lpstr>Foco CC Black</vt:lpstr>
      <vt:lpstr>Wingdings</vt:lpstr>
      <vt:lpstr>Custom Design</vt:lpstr>
      <vt:lpstr>1_Office Theme</vt:lpstr>
      <vt:lpstr>Planning, establishing and running a Cancer Information and Support Service (CIS) </vt:lpstr>
      <vt:lpstr>Overview and Agenda </vt:lpstr>
      <vt:lpstr>What is ICISG? </vt:lpstr>
      <vt:lpstr>International CIS Group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Planning, establishing and running a Cancer Information and Support Service (CIS) </dc:title>
  <dc:creator>Katherine Lane</dc:creator>
  <cp:lastModifiedBy>Kevin Babb</cp:lastModifiedBy>
  <cp:revision>1</cp:revision>
  <dcterms:created xsi:type="dcterms:W3CDTF">2018-10-16T00:04:07Z</dcterms:created>
  <dcterms:modified xsi:type="dcterms:W3CDTF">2018-10-16T17:07:24Z</dcterms:modified>
</cp:coreProperties>
</file>