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57" r:id="rId6"/>
    <p:sldId id="259" r:id="rId7"/>
    <p:sldId id="260" r:id="rId8"/>
    <p:sldId id="261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78728" autoAdjust="0"/>
  </p:normalViewPr>
  <p:slideViewPr>
    <p:cSldViewPr snapToGrid="0" snapToObjects="1">
      <p:cViewPr varScale="1">
        <p:scale>
          <a:sx n="91" d="100"/>
          <a:sy n="91" d="100"/>
        </p:scale>
        <p:origin x="893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Babb" userId="04d00e96-2515-4134-bff5-ec8d0c4dd6d6" providerId="ADAL" clId="{5C5DD0F3-2B32-4728-B8A6-A783F6ADA3F2}"/>
    <pc:docChg chg="undo custSel modSld">
      <pc:chgData name="Kevin Babb" userId="04d00e96-2515-4134-bff5-ec8d0c4dd6d6" providerId="ADAL" clId="{5C5DD0F3-2B32-4728-B8A6-A783F6ADA3F2}" dt="2018-09-10T17:46:35.187" v="5681" actId="20577"/>
      <pc:docMkLst>
        <pc:docMk/>
      </pc:docMkLst>
      <pc:sldChg chg="modSp modNotesTx">
        <pc:chgData name="Kevin Babb" userId="04d00e96-2515-4134-bff5-ec8d0c4dd6d6" providerId="ADAL" clId="{5C5DD0F3-2B32-4728-B8A6-A783F6ADA3F2}" dt="2018-09-07T19:37:01.788" v="4180" actId="20577"/>
        <pc:sldMkLst>
          <pc:docMk/>
          <pc:sldMk cId="2724362484" sldId="256"/>
        </pc:sldMkLst>
        <pc:spChg chg="mod">
          <ac:chgData name="Kevin Babb" userId="04d00e96-2515-4134-bff5-ec8d0c4dd6d6" providerId="ADAL" clId="{5C5DD0F3-2B32-4728-B8A6-A783F6ADA3F2}" dt="2018-09-04T20:11:57.288" v="97" actId="20577"/>
          <ac:spMkLst>
            <pc:docMk/>
            <pc:sldMk cId="2724362484" sldId="256"/>
            <ac:spMk id="3" creationId="{00000000-0000-0000-0000-000000000000}"/>
          </ac:spMkLst>
        </pc:spChg>
      </pc:sldChg>
      <pc:sldChg chg="modNotesTx">
        <pc:chgData name="Kevin Babb" userId="04d00e96-2515-4134-bff5-ec8d0c4dd6d6" providerId="ADAL" clId="{5C5DD0F3-2B32-4728-B8A6-A783F6ADA3F2}" dt="2018-09-10T17:46:35.187" v="5681" actId="20577"/>
        <pc:sldMkLst>
          <pc:docMk/>
          <pc:sldMk cId="3472902142" sldId="257"/>
        </pc:sldMkLst>
      </pc:sldChg>
      <pc:sldChg chg="modSp modNotesTx">
        <pc:chgData name="Kevin Babb" userId="04d00e96-2515-4134-bff5-ec8d0c4dd6d6" providerId="ADAL" clId="{5C5DD0F3-2B32-4728-B8A6-A783F6ADA3F2}" dt="2018-09-07T20:11:56.461" v="4977" actId="20577"/>
        <pc:sldMkLst>
          <pc:docMk/>
          <pc:sldMk cId="1272314116" sldId="259"/>
        </pc:sldMkLst>
        <pc:spChg chg="mod">
          <ac:chgData name="Kevin Babb" userId="04d00e96-2515-4134-bff5-ec8d0c4dd6d6" providerId="ADAL" clId="{5C5DD0F3-2B32-4728-B8A6-A783F6ADA3F2}" dt="2018-09-04T19:55:23.471" v="4" actId="20577"/>
          <ac:spMkLst>
            <pc:docMk/>
            <pc:sldMk cId="1272314116" sldId="259"/>
            <ac:spMk id="3" creationId="{00000000-0000-0000-0000-000000000000}"/>
          </ac:spMkLst>
        </pc:spChg>
      </pc:sldChg>
      <pc:sldChg chg="modNotesTx">
        <pc:chgData name="Kevin Babb" userId="04d00e96-2515-4134-bff5-ec8d0c4dd6d6" providerId="ADAL" clId="{5C5DD0F3-2B32-4728-B8A6-A783F6ADA3F2}" dt="2018-09-10T16:58:05.670" v="5189" actId="20577"/>
        <pc:sldMkLst>
          <pc:docMk/>
          <pc:sldMk cId="789027113" sldId="260"/>
        </pc:sldMkLst>
      </pc:sldChg>
    </pc:docChg>
  </pc:docChgLst>
  <pc:docChgLst>
    <pc:chgData name="Kevin Babb" userId="04d00e96-2515-4134-bff5-ec8d0c4dd6d6" providerId="ADAL" clId="{623AF5F7-4C33-4702-AE5B-02620B623C11}"/>
    <pc:docChg chg="modSld">
      <pc:chgData name="Kevin Babb" userId="04d00e96-2515-4134-bff5-ec8d0c4dd6d6" providerId="ADAL" clId="{623AF5F7-4C33-4702-AE5B-02620B623C11}" dt="2018-10-19T15:42:44.374" v="1859" actId="6549"/>
      <pc:docMkLst>
        <pc:docMk/>
      </pc:docMkLst>
      <pc:sldChg chg="modSp modNotesTx">
        <pc:chgData name="Kevin Babb" userId="04d00e96-2515-4134-bff5-ec8d0c4dd6d6" providerId="ADAL" clId="{623AF5F7-4C33-4702-AE5B-02620B623C11}" dt="2018-10-19T15:42:44.374" v="1859" actId="6549"/>
        <pc:sldMkLst>
          <pc:docMk/>
          <pc:sldMk cId="2724362484" sldId="256"/>
        </pc:sldMkLst>
        <pc:spChg chg="mod">
          <ac:chgData name="Kevin Babb" userId="04d00e96-2515-4134-bff5-ec8d0c4dd6d6" providerId="ADAL" clId="{623AF5F7-4C33-4702-AE5B-02620B623C11}" dt="2018-10-19T15:42:44.374" v="1859" actId="6549"/>
          <ac:spMkLst>
            <pc:docMk/>
            <pc:sldMk cId="2724362484" sldId="256"/>
            <ac:spMk id="3" creationId="{00000000-0000-0000-0000-000000000000}"/>
          </ac:spMkLst>
        </pc:spChg>
      </pc:sldChg>
      <pc:sldChg chg="modNotesTx">
        <pc:chgData name="Kevin Babb" userId="04d00e96-2515-4134-bff5-ec8d0c4dd6d6" providerId="ADAL" clId="{623AF5F7-4C33-4702-AE5B-02620B623C11}" dt="2018-10-19T14:37:20.993" v="971" actId="5793"/>
        <pc:sldMkLst>
          <pc:docMk/>
          <pc:sldMk cId="3472902142" sldId="257"/>
        </pc:sldMkLst>
      </pc:sldChg>
      <pc:sldChg chg="modNotesTx">
        <pc:chgData name="Kevin Babb" userId="04d00e96-2515-4134-bff5-ec8d0c4dd6d6" providerId="ADAL" clId="{623AF5F7-4C33-4702-AE5B-02620B623C11}" dt="2018-10-19T14:37:32.535" v="972" actId="6549"/>
        <pc:sldMkLst>
          <pc:docMk/>
          <pc:sldMk cId="1272314116" sldId="259"/>
        </pc:sldMkLst>
      </pc:sldChg>
      <pc:sldChg chg="modNotesTx">
        <pc:chgData name="Kevin Babb" userId="04d00e96-2515-4134-bff5-ec8d0c4dd6d6" providerId="ADAL" clId="{623AF5F7-4C33-4702-AE5B-02620B623C11}" dt="2018-10-19T14:38:11.979" v="1856" actId="5793"/>
        <pc:sldMkLst>
          <pc:docMk/>
          <pc:sldMk cId="789027113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FD77C-793C-4688-BDBD-BF66ECE14BB6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7E87C-24EE-4281-A7DA-821C4C37E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7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E87C-24EE-4281-A7DA-821C4C37EC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E87C-24EE-4281-A7DA-821C4C37EC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E87C-24EE-4281-A7DA-821C4C37EC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E87C-24EE-4281-A7DA-821C4C37EC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99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algn="l"/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E87C-24EE-4281-A7DA-821C4C37EC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2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542" y="1739642"/>
            <a:ext cx="5103439" cy="1102519"/>
          </a:xfrm>
        </p:spPr>
        <p:txBody>
          <a:bodyPr>
            <a:normAutofit fontScale="90000"/>
          </a:bodyPr>
          <a:lstStyle/>
          <a:p>
            <a:pPr algn="l"/>
            <a:r>
              <a:rPr lang="en-US" sz="3500" b="1" dirty="0">
                <a:solidFill>
                  <a:schemeClr val="bg1"/>
                </a:solidFill>
                <a:latin typeface="Helvetica"/>
                <a:cs typeface="Helvetica"/>
              </a:rPr>
              <a:t>Cancer Information Service (CIS)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6661" y="3030687"/>
            <a:ext cx="6400800" cy="1314450"/>
          </a:xfrm>
        </p:spPr>
        <p:txBody>
          <a:bodyPr>
            <a:norm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ICISG pre-conference workshop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Cancer Congress, Kuala Lumpur, 2018 </a:t>
            </a:r>
          </a:p>
          <a:p>
            <a:pPr algn="l"/>
            <a:endParaRPr lang="en-US" sz="1500" dirty="0">
              <a:solidFill>
                <a:srgbClr val="FFFFFF"/>
              </a:solidFill>
              <a:latin typeface="Helvetica Light"/>
              <a:cs typeface="Helvetica Light"/>
            </a:endParaRPr>
          </a:p>
          <a:p>
            <a:pPr algn="l"/>
            <a:endParaRPr lang="en-US" sz="1500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2436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41" y="3289123"/>
            <a:ext cx="6689508" cy="6515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40" y="524578"/>
            <a:ext cx="5877059" cy="755153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solidFill>
                  <a:srgbClr val="3777BC"/>
                </a:solidFill>
                <a:latin typeface="Helvetica"/>
                <a:cs typeface="Helvetica"/>
              </a:rPr>
              <a:t>Defining Your CIS’ Scope of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872" y="1288641"/>
            <a:ext cx="7974987" cy="3084576"/>
          </a:xfrm>
        </p:spPr>
        <p:txBody>
          <a:bodyPr>
            <a:normAutofit/>
          </a:bodyPr>
          <a:lstStyle/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What is your service aiming to provide?  Will it follow the traditional CIS model defined by the ICISG?</a:t>
            </a:r>
          </a:p>
          <a:p>
            <a:pPr marR="0" algn="l"/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Do any other services like this exist in your area?  How would this service be different, and how would it complement existing services?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With the resources available, what can your CIS reasonably provide? 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An Information and Support Line?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Written or printed resources?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Financial Aid?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Transportation/Lodging?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All of the Above?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27" y="4520770"/>
            <a:ext cx="1356435" cy="5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0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41" y="3289123"/>
            <a:ext cx="6689508" cy="6515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40" y="524578"/>
            <a:ext cx="6687647" cy="755153"/>
          </a:xfrm>
        </p:spPr>
        <p:txBody>
          <a:bodyPr>
            <a:normAutofit fontScale="90000"/>
          </a:bodyPr>
          <a:lstStyle/>
          <a:p>
            <a:pPr algn="l"/>
            <a:r>
              <a:rPr lang="en-US" sz="2500" b="1" dirty="0">
                <a:solidFill>
                  <a:srgbClr val="3777BC"/>
                </a:solidFill>
                <a:latin typeface="Helvetica"/>
                <a:cs typeface="Helvetica"/>
              </a:rPr>
              <a:t>Defining Program Objectives and Deliverables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872" y="1288640"/>
            <a:ext cx="7974987" cy="3625265"/>
          </a:xfrm>
        </p:spPr>
        <p:txBody>
          <a:bodyPr>
            <a:normAutofit/>
          </a:bodyPr>
          <a:lstStyle/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Once you have decided what the CIS needs to offer, define your program’s aims and objectives.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Info and support line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Hours of operation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Designed to deliver X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But does not aim to do XX</a:t>
            </a:r>
          </a:p>
          <a:p>
            <a:pPr lvl="1"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1"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Consider how aims and objectives align with the overall strategic plan of the organization and the feasibility of same.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27" y="4520770"/>
            <a:ext cx="1356435" cy="5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1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41" y="3289123"/>
            <a:ext cx="6689508" cy="6515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39" y="524578"/>
            <a:ext cx="7117017" cy="755153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solidFill>
                  <a:srgbClr val="3777BC"/>
                </a:solidFill>
                <a:latin typeface="Helvetica"/>
                <a:cs typeface="Helvetica"/>
              </a:rPr>
              <a:t>Setting a Strategic Framework and Priorities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872" y="1288640"/>
            <a:ext cx="7974987" cy="3394677"/>
          </a:xfrm>
        </p:spPr>
        <p:txBody>
          <a:bodyPr>
            <a:normAutofit/>
          </a:bodyPr>
          <a:lstStyle/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What is your organization’s overall strategic plan and mission?</a:t>
            </a:r>
          </a:p>
          <a:p>
            <a:pPr marR="0" algn="l"/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How would a Cancer Information Service fit into this strategic plan?</a:t>
            </a:r>
          </a:p>
          <a:p>
            <a:pPr marR="0" algn="l"/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</a:rPr>
              <a:t>Realistically, what can your CIS deliver on, and how will success be measured against the aims and mission of the broader org?  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27" y="4520770"/>
            <a:ext cx="1356435" cy="5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27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41" y="3289123"/>
            <a:ext cx="6689508" cy="6515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39" y="524578"/>
            <a:ext cx="7117017" cy="755153"/>
          </a:xfrm>
        </p:spPr>
        <p:txBody>
          <a:bodyPr>
            <a:normAutofit/>
          </a:bodyPr>
          <a:lstStyle/>
          <a:p>
            <a:pPr algn="l"/>
            <a:endParaRPr lang="en-US" sz="2500" b="1" dirty="0">
              <a:solidFill>
                <a:srgbClr val="3777BC"/>
              </a:solid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872" y="1288640"/>
            <a:ext cx="7974987" cy="3394677"/>
          </a:xfrm>
        </p:spPr>
        <p:txBody>
          <a:bodyPr>
            <a:normAutofit/>
          </a:bodyPr>
          <a:lstStyle/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R="0" algn="l"/>
            <a:endParaRPr lang="en-US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628650" lvl="1" indent="-171450" algn="l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R="0"/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 &amp; A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27" y="4520770"/>
            <a:ext cx="1356435" cy="5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sharepoint/v3/field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819</TotalTime>
  <Words>219</Words>
  <Application>Microsoft Office PowerPoint</Application>
  <PresentationFormat>On-screen Show (16:9)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Helvetica Light</vt:lpstr>
      <vt:lpstr>Verdana</vt:lpstr>
      <vt:lpstr>Office Theme</vt:lpstr>
      <vt:lpstr>Cancer Information Service (CIS)</vt:lpstr>
      <vt:lpstr>Defining Your CIS’ Scope of Practice</vt:lpstr>
      <vt:lpstr>Defining Program Objectives and Deliverables</vt:lpstr>
      <vt:lpstr>Setting a Strategic Framework and Priorities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Kevin Babb</cp:lastModifiedBy>
  <cp:revision>84</cp:revision>
  <dcterms:created xsi:type="dcterms:W3CDTF">2010-04-12T23:12:02Z</dcterms:created>
  <dcterms:modified xsi:type="dcterms:W3CDTF">2018-10-19T15:42:52Z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