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99" r:id="rId4"/>
    <p:sldId id="294" r:id="rId5"/>
    <p:sldId id="295" r:id="rId6"/>
    <p:sldId id="296" r:id="rId7"/>
    <p:sldId id="298" r:id="rId8"/>
    <p:sldId id="297" r:id="rId9"/>
    <p:sldId id="300" r:id="rId10"/>
    <p:sldId id="302" r:id="rId11"/>
    <p:sldId id="301" r:id="rId12"/>
    <p:sldId id="304" r:id="rId13"/>
    <p:sldId id="303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01" autoAdjust="0"/>
  </p:normalViewPr>
  <p:slideViewPr>
    <p:cSldViewPr>
      <p:cViewPr varScale="1">
        <p:scale>
          <a:sx n="68" d="100"/>
          <a:sy n="68" d="100"/>
        </p:scale>
        <p:origin x="18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1EE48-3665-4AF6-8447-B48C365DDDF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6159A089-6AD3-4D1B-B0BC-FAA0DA2B4E1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CIS </a:t>
          </a:r>
          <a:endParaRPr lang="en-MY" dirty="0"/>
        </a:p>
      </dgm:t>
    </dgm:pt>
    <dgm:pt modelId="{123EEF29-AB83-4C89-9823-3CB789F80E13}" type="parTrans" cxnId="{02CAFA0D-D5AB-4CE3-A522-E14EA6CF4224}">
      <dgm:prSet/>
      <dgm:spPr/>
      <dgm:t>
        <a:bodyPr/>
        <a:lstStyle/>
        <a:p>
          <a:endParaRPr lang="en-MY"/>
        </a:p>
      </dgm:t>
    </dgm:pt>
    <dgm:pt modelId="{A5FCAF57-3A73-4A04-8B4E-560BCACAB932}" type="sibTrans" cxnId="{02CAFA0D-D5AB-4CE3-A522-E14EA6CF4224}">
      <dgm:prSet/>
      <dgm:spPr/>
      <dgm:t>
        <a:bodyPr/>
        <a:lstStyle/>
        <a:p>
          <a:endParaRPr lang="en-MY"/>
        </a:p>
      </dgm:t>
    </dgm:pt>
    <dgm:pt modelId="{D6DC60EB-741E-411E-AF8A-41DE0682DD3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Content</a:t>
          </a:r>
          <a:endParaRPr lang="en-MY" dirty="0"/>
        </a:p>
      </dgm:t>
    </dgm:pt>
    <dgm:pt modelId="{CD387D37-D12E-4378-A11A-69152EADFFED}" type="parTrans" cxnId="{BC40C9D2-CDCA-4220-A7B0-3F8EE6C61F20}">
      <dgm:prSet/>
      <dgm:spPr/>
      <dgm:t>
        <a:bodyPr/>
        <a:lstStyle/>
        <a:p>
          <a:endParaRPr lang="en-MY"/>
        </a:p>
      </dgm:t>
    </dgm:pt>
    <dgm:pt modelId="{17ABB193-CC65-4924-BD78-14A52784A80E}" type="sibTrans" cxnId="{BC40C9D2-CDCA-4220-A7B0-3F8EE6C61F20}">
      <dgm:prSet/>
      <dgm:spPr>
        <a:solidFill>
          <a:srgbClr val="FFC000"/>
        </a:solidFill>
      </dgm:spPr>
      <dgm:t>
        <a:bodyPr/>
        <a:lstStyle/>
        <a:p>
          <a:endParaRPr lang="en-MY"/>
        </a:p>
      </dgm:t>
    </dgm:pt>
    <dgm:pt modelId="{3C188AD2-E14E-4D72-AC4A-FD5BD5C92B8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Hiring and training</a:t>
          </a:r>
          <a:endParaRPr lang="en-MY" dirty="0"/>
        </a:p>
      </dgm:t>
    </dgm:pt>
    <dgm:pt modelId="{55C281B0-6636-4679-BC1B-BDEDF868A532}" type="parTrans" cxnId="{E645237C-6435-4842-A94C-DD367A4FA4BE}">
      <dgm:prSet/>
      <dgm:spPr/>
      <dgm:t>
        <a:bodyPr/>
        <a:lstStyle/>
        <a:p>
          <a:endParaRPr lang="en-MY"/>
        </a:p>
      </dgm:t>
    </dgm:pt>
    <dgm:pt modelId="{5267EB39-3E1C-4522-9916-7AF5EFE0E3FC}" type="sibTrans" cxnId="{E645237C-6435-4842-A94C-DD367A4FA4BE}">
      <dgm:prSet/>
      <dgm:spPr>
        <a:solidFill>
          <a:srgbClr val="FFC000"/>
        </a:solidFill>
      </dgm:spPr>
      <dgm:t>
        <a:bodyPr/>
        <a:lstStyle/>
        <a:p>
          <a:endParaRPr lang="en-MY"/>
        </a:p>
      </dgm:t>
    </dgm:pt>
    <dgm:pt modelId="{8397B44D-0275-4EC8-94E8-A8663987A0D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Quality of service</a:t>
          </a:r>
          <a:endParaRPr lang="en-MY" dirty="0"/>
        </a:p>
      </dgm:t>
    </dgm:pt>
    <dgm:pt modelId="{95D8F00B-D3D5-4E47-80A2-67B1B8AE18B1}" type="parTrans" cxnId="{217B09DB-4BB1-440D-B130-C849EBFFA758}">
      <dgm:prSet/>
      <dgm:spPr/>
      <dgm:t>
        <a:bodyPr/>
        <a:lstStyle/>
        <a:p>
          <a:endParaRPr lang="en-MY"/>
        </a:p>
      </dgm:t>
    </dgm:pt>
    <dgm:pt modelId="{598707CC-511A-47C6-B20F-FA6ECB2FAB5E}" type="sibTrans" cxnId="{217B09DB-4BB1-440D-B130-C849EBFFA758}">
      <dgm:prSet/>
      <dgm:spPr>
        <a:solidFill>
          <a:srgbClr val="FFC000"/>
        </a:solidFill>
      </dgm:spPr>
      <dgm:t>
        <a:bodyPr/>
        <a:lstStyle/>
        <a:p>
          <a:endParaRPr lang="en-MY"/>
        </a:p>
      </dgm:t>
    </dgm:pt>
    <dgm:pt modelId="{2ADF7DEC-4A36-47B1-BE48-BE81554858E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Process and procedures</a:t>
          </a:r>
          <a:endParaRPr lang="en-MY" dirty="0"/>
        </a:p>
      </dgm:t>
    </dgm:pt>
    <dgm:pt modelId="{97743E5B-B10B-439B-A32D-75C4A54496CB}" type="parTrans" cxnId="{21F30002-F213-4E7A-A553-CBB7B51CA4D2}">
      <dgm:prSet/>
      <dgm:spPr/>
      <dgm:t>
        <a:bodyPr/>
        <a:lstStyle/>
        <a:p>
          <a:endParaRPr lang="en-MY"/>
        </a:p>
      </dgm:t>
    </dgm:pt>
    <dgm:pt modelId="{B4DC3A4A-DBBE-4407-93CE-1CA348086977}" type="sibTrans" cxnId="{21F30002-F213-4E7A-A553-CBB7B51CA4D2}">
      <dgm:prSet/>
      <dgm:spPr>
        <a:solidFill>
          <a:srgbClr val="FFC000"/>
        </a:solidFill>
      </dgm:spPr>
      <dgm:t>
        <a:bodyPr/>
        <a:lstStyle/>
        <a:p>
          <a:endParaRPr lang="en-MY"/>
        </a:p>
      </dgm:t>
    </dgm:pt>
    <dgm:pt modelId="{5AD401AE-C4ED-4E5E-B976-C732DFCFE83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System</a:t>
          </a:r>
        </a:p>
      </dgm:t>
    </dgm:pt>
    <dgm:pt modelId="{0CEFE6C1-9EE8-43DD-91B6-D1C4154D966F}" type="parTrans" cxnId="{574421EB-4ACC-4A91-ABD1-0547D5D8735B}">
      <dgm:prSet/>
      <dgm:spPr/>
      <dgm:t>
        <a:bodyPr/>
        <a:lstStyle/>
        <a:p>
          <a:endParaRPr lang="en-MY"/>
        </a:p>
      </dgm:t>
    </dgm:pt>
    <dgm:pt modelId="{865961C9-5A98-4D38-9253-8971890AF41A}" type="sibTrans" cxnId="{574421EB-4ACC-4A91-ABD1-0547D5D8735B}">
      <dgm:prSet/>
      <dgm:spPr>
        <a:solidFill>
          <a:srgbClr val="FFC000"/>
        </a:solidFill>
      </dgm:spPr>
      <dgm:t>
        <a:bodyPr/>
        <a:lstStyle/>
        <a:p>
          <a:endParaRPr lang="en-MY"/>
        </a:p>
      </dgm:t>
    </dgm:pt>
    <dgm:pt modelId="{37373304-2250-4F46-A043-6531CEAB0BDF}">
      <dgm:prSet phldrT="[Text]"/>
      <dgm:spPr>
        <a:solidFill>
          <a:srgbClr val="6E6C6D"/>
        </a:solidFill>
      </dgm:spPr>
      <dgm:t>
        <a:bodyPr/>
        <a:lstStyle/>
        <a:p>
          <a:endParaRPr lang="en-MY"/>
        </a:p>
      </dgm:t>
    </dgm:pt>
    <dgm:pt modelId="{3786143D-E048-40BC-9969-578972A0766D}" type="parTrans" cxnId="{E4925FBD-5D01-4517-98CA-3C3F5E013F0C}">
      <dgm:prSet/>
      <dgm:spPr/>
      <dgm:t>
        <a:bodyPr/>
        <a:lstStyle/>
        <a:p>
          <a:endParaRPr lang="en-MY"/>
        </a:p>
      </dgm:t>
    </dgm:pt>
    <dgm:pt modelId="{9221BEA9-D89B-4D20-B5BA-21DB6CEA60C4}" type="sibTrans" cxnId="{E4925FBD-5D01-4517-98CA-3C3F5E013F0C}">
      <dgm:prSet/>
      <dgm:spPr/>
      <dgm:t>
        <a:bodyPr/>
        <a:lstStyle/>
        <a:p>
          <a:endParaRPr lang="en-MY"/>
        </a:p>
      </dgm:t>
    </dgm:pt>
    <dgm:pt modelId="{0E77C6EC-A879-460E-A2B6-62D661935004}" type="pres">
      <dgm:prSet presAssocID="{1401EE48-3665-4AF6-8447-B48C365DDD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F595EE-67C4-41DF-B085-05D6097233B7}" type="pres">
      <dgm:prSet presAssocID="{6159A089-6AD3-4D1B-B0BC-FAA0DA2B4E1B}" presName="centerShape" presStyleLbl="node0" presStyleIdx="0" presStyleCnt="1"/>
      <dgm:spPr/>
    </dgm:pt>
    <dgm:pt modelId="{348A2457-B5CB-4477-8B11-AB0ABD68DCCD}" type="pres">
      <dgm:prSet presAssocID="{D6DC60EB-741E-411E-AF8A-41DE0682DD3A}" presName="node" presStyleLbl="node1" presStyleIdx="0" presStyleCnt="5">
        <dgm:presLayoutVars>
          <dgm:bulletEnabled val="1"/>
        </dgm:presLayoutVars>
      </dgm:prSet>
      <dgm:spPr/>
    </dgm:pt>
    <dgm:pt modelId="{EEFE8E4C-CDAF-482F-83F6-010FC3E8133F}" type="pres">
      <dgm:prSet presAssocID="{D6DC60EB-741E-411E-AF8A-41DE0682DD3A}" presName="dummy" presStyleCnt="0"/>
      <dgm:spPr/>
    </dgm:pt>
    <dgm:pt modelId="{EF3AE389-CFCA-4493-9277-593C86F230AB}" type="pres">
      <dgm:prSet presAssocID="{17ABB193-CC65-4924-BD78-14A52784A80E}" presName="sibTrans" presStyleLbl="sibTrans2D1" presStyleIdx="0" presStyleCnt="5"/>
      <dgm:spPr/>
    </dgm:pt>
    <dgm:pt modelId="{5A4C9A62-9E94-4907-9489-64A6FCAA4CCF}" type="pres">
      <dgm:prSet presAssocID="{5AD401AE-C4ED-4E5E-B976-C732DFCFE830}" presName="node" presStyleLbl="node1" presStyleIdx="1" presStyleCnt="5">
        <dgm:presLayoutVars>
          <dgm:bulletEnabled val="1"/>
        </dgm:presLayoutVars>
      </dgm:prSet>
      <dgm:spPr/>
    </dgm:pt>
    <dgm:pt modelId="{5CE29F52-4141-4882-86A7-0026C5396647}" type="pres">
      <dgm:prSet presAssocID="{5AD401AE-C4ED-4E5E-B976-C732DFCFE830}" presName="dummy" presStyleCnt="0"/>
      <dgm:spPr/>
    </dgm:pt>
    <dgm:pt modelId="{DB740275-A771-44CD-8D0E-E699D44600E0}" type="pres">
      <dgm:prSet presAssocID="{865961C9-5A98-4D38-9253-8971890AF41A}" presName="sibTrans" presStyleLbl="sibTrans2D1" presStyleIdx="1" presStyleCnt="5"/>
      <dgm:spPr/>
    </dgm:pt>
    <dgm:pt modelId="{60F72924-8B00-4A99-BCF3-1B97D9B84709}" type="pres">
      <dgm:prSet presAssocID="{3C188AD2-E14E-4D72-AC4A-FD5BD5C92B80}" presName="node" presStyleLbl="node1" presStyleIdx="2" presStyleCnt="5">
        <dgm:presLayoutVars>
          <dgm:bulletEnabled val="1"/>
        </dgm:presLayoutVars>
      </dgm:prSet>
      <dgm:spPr/>
    </dgm:pt>
    <dgm:pt modelId="{88601CA9-548A-4C19-903A-7972D9B30241}" type="pres">
      <dgm:prSet presAssocID="{3C188AD2-E14E-4D72-AC4A-FD5BD5C92B80}" presName="dummy" presStyleCnt="0"/>
      <dgm:spPr/>
    </dgm:pt>
    <dgm:pt modelId="{234A0AC3-631F-4C58-B402-F10F4BC02631}" type="pres">
      <dgm:prSet presAssocID="{5267EB39-3E1C-4522-9916-7AF5EFE0E3FC}" presName="sibTrans" presStyleLbl="sibTrans2D1" presStyleIdx="2" presStyleCnt="5"/>
      <dgm:spPr/>
    </dgm:pt>
    <dgm:pt modelId="{B6CF4417-1212-4577-AFBB-CEB910858C48}" type="pres">
      <dgm:prSet presAssocID="{8397B44D-0275-4EC8-94E8-A8663987A0D6}" presName="node" presStyleLbl="node1" presStyleIdx="3" presStyleCnt="5">
        <dgm:presLayoutVars>
          <dgm:bulletEnabled val="1"/>
        </dgm:presLayoutVars>
      </dgm:prSet>
      <dgm:spPr/>
    </dgm:pt>
    <dgm:pt modelId="{4AFA1D04-CB5D-46DA-805A-2307F08B5C6A}" type="pres">
      <dgm:prSet presAssocID="{8397B44D-0275-4EC8-94E8-A8663987A0D6}" presName="dummy" presStyleCnt="0"/>
      <dgm:spPr/>
    </dgm:pt>
    <dgm:pt modelId="{00144871-01F3-4FA3-BBC2-E158A2544486}" type="pres">
      <dgm:prSet presAssocID="{598707CC-511A-47C6-B20F-FA6ECB2FAB5E}" presName="sibTrans" presStyleLbl="sibTrans2D1" presStyleIdx="3" presStyleCnt="5"/>
      <dgm:spPr/>
    </dgm:pt>
    <dgm:pt modelId="{6F3D3AE2-679B-45D0-BF05-57564C993334}" type="pres">
      <dgm:prSet presAssocID="{2ADF7DEC-4A36-47B1-BE48-BE81554858E0}" presName="node" presStyleLbl="node1" presStyleIdx="4" presStyleCnt="5">
        <dgm:presLayoutVars>
          <dgm:bulletEnabled val="1"/>
        </dgm:presLayoutVars>
      </dgm:prSet>
      <dgm:spPr/>
    </dgm:pt>
    <dgm:pt modelId="{B80721E1-AF66-4B67-95C3-28495DA45C20}" type="pres">
      <dgm:prSet presAssocID="{2ADF7DEC-4A36-47B1-BE48-BE81554858E0}" presName="dummy" presStyleCnt="0"/>
      <dgm:spPr/>
    </dgm:pt>
    <dgm:pt modelId="{A0B402D0-5AE1-45A3-94A4-A6C5F4550628}" type="pres">
      <dgm:prSet presAssocID="{B4DC3A4A-DBBE-4407-93CE-1CA348086977}" presName="sibTrans" presStyleLbl="sibTrans2D1" presStyleIdx="4" presStyleCnt="5"/>
      <dgm:spPr/>
    </dgm:pt>
  </dgm:ptLst>
  <dgm:cxnLst>
    <dgm:cxn modelId="{574421EB-4ACC-4A91-ABD1-0547D5D8735B}" srcId="{6159A089-6AD3-4D1B-B0BC-FAA0DA2B4E1B}" destId="{5AD401AE-C4ED-4E5E-B976-C732DFCFE830}" srcOrd="1" destOrd="0" parTransId="{0CEFE6C1-9EE8-43DD-91B6-D1C4154D966F}" sibTransId="{865961C9-5A98-4D38-9253-8971890AF41A}"/>
    <dgm:cxn modelId="{F347215F-DB18-4013-9457-D5D141C23A64}" type="presOf" srcId="{3C188AD2-E14E-4D72-AC4A-FD5BD5C92B80}" destId="{60F72924-8B00-4A99-BCF3-1B97D9B84709}" srcOrd="0" destOrd="0" presId="urn:microsoft.com/office/officeart/2005/8/layout/radial6"/>
    <dgm:cxn modelId="{02CAFA0D-D5AB-4CE3-A522-E14EA6CF4224}" srcId="{1401EE48-3665-4AF6-8447-B48C365DDDFE}" destId="{6159A089-6AD3-4D1B-B0BC-FAA0DA2B4E1B}" srcOrd="0" destOrd="0" parTransId="{123EEF29-AB83-4C89-9823-3CB789F80E13}" sibTransId="{A5FCAF57-3A73-4A04-8B4E-560BCACAB932}"/>
    <dgm:cxn modelId="{E4925FBD-5D01-4517-98CA-3C3F5E013F0C}" srcId="{1401EE48-3665-4AF6-8447-B48C365DDDFE}" destId="{37373304-2250-4F46-A043-6531CEAB0BDF}" srcOrd="1" destOrd="0" parTransId="{3786143D-E048-40BC-9969-578972A0766D}" sibTransId="{9221BEA9-D89B-4D20-B5BA-21DB6CEA60C4}"/>
    <dgm:cxn modelId="{7B64E15F-FFCA-4127-8B4E-07BE0BEE0CA0}" type="presOf" srcId="{17ABB193-CC65-4924-BD78-14A52784A80E}" destId="{EF3AE389-CFCA-4493-9277-593C86F230AB}" srcOrd="0" destOrd="0" presId="urn:microsoft.com/office/officeart/2005/8/layout/radial6"/>
    <dgm:cxn modelId="{AF235394-3EE1-4782-9712-865DB35565E9}" type="presOf" srcId="{8397B44D-0275-4EC8-94E8-A8663987A0D6}" destId="{B6CF4417-1212-4577-AFBB-CEB910858C48}" srcOrd="0" destOrd="0" presId="urn:microsoft.com/office/officeart/2005/8/layout/radial6"/>
    <dgm:cxn modelId="{5D4CD8F0-67A6-4B17-9265-92F66EE7E6D1}" type="presOf" srcId="{B4DC3A4A-DBBE-4407-93CE-1CA348086977}" destId="{A0B402D0-5AE1-45A3-94A4-A6C5F4550628}" srcOrd="0" destOrd="0" presId="urn:microsoft.com/office/officeart/2005/8/layout/radial6"/>
    <dgm:cxn modelId="{F621E721-9001-4086-B95D-EEC39A0E5319}" type="presOf" srcId="{D6DC60EB-741E-411E-AF8A-41DE0682DD3A}" destId="{348A2457-B5CB-4477-8B11-AB0ABD68DCCD}" srcOrd="0" destOrd="0" presId="urn:microsoft.com/office/officeart/2005/8/layout/radial6"/>
    <dgm:cxn modelId="{7F91F885-B1E0-4D2C-AFCD-C84A204982BF}" type="presOf" srcId="{6159A089-6AD3-4D1B-B0BC-FAA0DA2B4E1B}" destId="{F9F595EE-67C4-41DF-B085-05D6097233B7}" srcOrd="0" destOrd="0" presId="urn:microsoft.com/office/officeart/2005/8/layout/radial6"/>
    <dgm:cxn modelId="{4F8C6249-5D6A-4F95-9EAC-238BB7DAD574}" type="presOf" srcId="{1401EE48-3665-4AF6-8447-B48C365DDDFE}" destId="{0E77C6EC-A879-460E-A2B6-62D661935004}" srcOrd="0" destOrd="0" presId="urn:microsoft.com/office/officeart/2005/8/layout/radial6"/>
    <dgm:cxn modelId="{21F30002-F213-4E7A-A553-CBB7B51CA4D2}" srcId="{6159A089-6AD3-4D1B-B0BC-FAA0DA2B4E1B}" destId="{2ADF7DEC-4A36-47B1-BE48-BE81554858E0}" srcOrd="4" destOrd="0" parTransId="{97743E5B-B10B-439B-A32D-75C4A54496CB}" sibTransId="{B4DC3A4A-DBBE-4407-93CE-1CA348086977}"/>
    <dgm:cxn modelId="{BC40C9D2-CDCA-4220-A7B0-3F8EE6C61F20}" srcId="{6159A089-6AD3-4D1B-B0BC-FAA0DA2B4E1B}" destId="{D6DC60EB-741E-411E-AF8A-41DE0682DD3A}" srcOrd="0" destOrd="0" parTransId="{CD387D37-D12E-4378-A11A-69152EADFFED}" sibTransId="{17ABB193-CC65-4924-BD78-14A52784A80E}"/>
    <dgm:cxn modelId="{7F4FFE9F-A3CC-4324-90D9-03DE7BA0AE0C}" type="presOf" srcId="{865961C9-5A98-4D38-9253-8971890AF41A}" destId="{DB740275-A771-44CD-8D0E-E699D44600E0}" srcOrd="0" destOrd="0" presId="urn:microsoft.com/office/officeart/2005/8/layout/radial6"/>
    <dgm:cxn modelId="{E7700FFC-06C0-4A4C-BE34-89B270660546}" type="presOf" srcId="{5AD401AE-C4ED-4E5E-B976-C732DFCFE830}" destId="{5A4C9A62-9E94-4907-9489-64A6FCAA4CCF}" srcOrd="0" destOrd="0" presId="urn:microsoft.com/office/officeart/2005/8/layout/radial6"/>
    <dgm:cxn modelId="{0462400C-6434-48FB-913E-56BBCCC50638}" type="presOf" srcId="{5267EB39-3E1C-4522-9916-7AF5EFE0E3FC}" destId="{234A0AC3-631F-4C58-B402-F10F4BC02631}" srcOrd="0" destOrd="0" presId="urn:microsoft.com/office/officeart/2005/8/layout/radial6"/>
    <dgm:cxn modelId="{E645237C-6435-4842-A94C-DD367A4FA4BE}" srcId="{6159A089-6AD3-4D1B-B0BC-FAA0DA2B4E1B}" destId="{3C188AD2-E14E-4D72-AC4A-FD5BD5C92B80}" srcOrd="2" destOrd="0" parTransId="{55C281B0-6636-4679-BC1B-BDEDF868A532}" sibTransId="{5267EB39-3E1C-4522-9916-7AF5EFE0E3FC}"/>
    <dgm:cxn modelId="{BF1F75AC-E2F5-488A-9739-1940A21FB9C1}" type="presOf" srcId="{598707CC-511A-47C6-B20F-FA6ECB2FAB5E}" destId="{00144871-01F3-4FA3-BBC2-E158A2544486}" srcOrd="0" destOrd="0" presId="urn:microsoft.com/office/officeart/2005/8/layout/radial6"/>
    <dgm:cxn modelId="{FBAB3D6E-6120-4290-9C10-86BA7E25C272}" type="presOf" srcId="{2ADF7DEC-4A36-47B1-BE48-BE81554858E0}" destId="{6F3D3AE2-679B-45D0-BF05-57564C993334}" srcOrd="0" destOrd="0" presId="urn:microsoft.com/office/officeart/2005/8/layout/radial6"/>
    <dgm:cxn modelId="{217B09DB-4BB1-440D-B130-C849EBFFA758}" srcId="{6159A089-6AD3-4D1B-B0BC-FAA0DA2B4E1B}" destId="{8397B44D-0275-4EC8-94E8-A8663987A0D6}" srcOrd="3" destOrd="0" parTransId="{95D8F00B-D3D5-4E47-80A2-67B1B8AE18B1}" sibTransId="{598707CC-511A-47C6-B20F-FA6ECB2FAB5E}"/>
    <dgm:cxn modelId="{548A6D7D-FD2C-4D81-A102-CBC99A0E5ACF}" type="presParOf" srcId="{0E77C6EC-A879-460E-A2B6-62D661935004}" destId="{F9F595EE-67C4-41DF-B085-05D6097233B7}" srcOrd="0" destOrd="0" presId="urn:microsoft.com/office/officeart/2005/8/layout/radial6"/>
    <dgm:cxn modelId="{C7E08330-6FED-4995-A5F4-523C076049A2}" type="presParOf" srcId="{0E77C6EC-A879-460E-A2B6-62D661935004}" destId="{348A2457-B5CB-4477-8B11-AB0ABD68DCCD}" srcOrd="1" destOrd="0" presId="urn:microsoft.com/office/officeart/2005/8/layout/radial6"/>
    <dgm:cxn modelId="{4BF1BB9E-C345-48C6-8C84-2FFC24B1DBB6}" type="presParOf" srcId="{0E77C6EC-A879-460E-A2B6-62D661935004}" destId="{EEFE8E4C-CDAF-482F-83F6-010FC3E8133F}" srcOrd="2" destOrd="0" presId="urn:microsoft.com/office/officeart/2005/8/layout/radial6"/>
    <dgm:cxn modelId="{DE9C1473-CFBE-43A6-9752-8B99CBC15BC2}" type="presParOf" srcId="{0E77C6EC-A879-460E-A2B6-62D661935004}" destId="{EF3AE389-CFCA-4493-9277-593C86F230AB}" srcOrd="3" destOrd="0" presId="urn:microsoft.com/office/officeart/2005/8/layout/radial6"/>
    <dgm:cxn modelId="{4AE8FAE5-A66F-4B02-9D1F-9BE0C01D25D2}" type="presParOf" srcId="{0E77C6EC-A879-460E-A2B6-62D661935004}" destId="{5A4C9A62-9E94-4907-9489-64A6FCAA4CCF}" srcOrd="4" destOrd="0" presId="urn:microsoft.com/office/officeart/2005/8/layout/radial6"/>
    <dgm:cxn modelId="{B9226518-12CE-425F-B424-AA7BADD66805}" type="presParOf" srcId="{0E77C6EC-A879-460E-A2B6-62D661935004}" destId="{5CE29F52-4141-4882-86A7-0026C5396647}" srcOrd="5" destOrd="0" presId="urn:microsoft.com/office/officeart/2005/8/layout/radial6"/>
    <dgm:cxn modelId="{9645C25A-5CF0-4259-8B04-C20BAEB8C2F7}" type="presParOf" srcId="{0E77C6EC-A879-460E-A2B6-62D661935004}" destId="{DB740275-A771-44CD-8D0E-E699D44600E0}" srcOrd="6" destOrd="0" presId="urn:microsoft.com/office/officeart/2005/8/layout/radial6"/>
    <dgm:cxn modelId="{CE9D2A2F-BC3B-4EE2-BEC8-368A6498E76B}" type="presParOf" srcId="{0E77C6EC-A879-460E-A2B6-62D661935004}" destId="{60F72924-8B00-4A99-BCF3-1B97D9B84709}" srcOrd="7" destOrd="0" presId="urn:microsoft.com/office/officeart/2005/8/layout/radial6"/>
    <dgm:cxn modelId="{42445F82-3DF6-45E2-9990-85ED2A82DAEB}" type="presParOf" srcId="{0E77C6EC-A879-460E-A2B6-62D661935004}" destId="{88601CA9-548A-4C19-903A-7972D9B30241}" srcOrd="8" destOrd="0" presId="urn:microsoft.com/office/officeart/2005/8/layout/radial6"/>
    <dgm:cxn modelId="{D01DA83F-06F5-42B2-A897-50691974F851}" type="presParOf" srcId="{0E77C6EC-A879-460E-A2B6-62D661935004}" destId="{234A0AC3-631F-4C58-B402-F10F4BC02631}" srcOrd="9" destOrd="0" presId="urn:microsoft.com/office/officeart/2005/8/layout/radial6"/>
    <dgm:cxn modelId="{3C1B6521-FFAA-4253-92C8-418C6EE2B1F1}" type="presParOf" srcId="{0E77C6EC-A879-460E-A2B6-62D661935004}" destId="{B6CF4417-1212-4577-AFBB-CEB910858C48}" srcOrd="10" destOrd="0" presId="urn:microsoft.com/office/officeart/2005/8/layout/radial6"/>
    <dgm:cxn modelId="{4EEFAE73-9FE6-4475-8AA2-85DF7F259E6D}" type="presParOf" srcId="{0E77C6EC-A879-460E-A2B6-62D661935004}" destId="{4AFA1D04-CB5D-46DA-805A-2307F08B5C6A}" srcOrd="11" destOrd="0" presId="urn:microsoft.com/office/officeart/2005/8/layout/radial6"/>
    <dgm:cxn modelId="{D799AB3D-C9FC-4BA9-8175-03C5EB88C35B}" type="presParOf" srcId="{0E77C6EC-A879-460E-A2B6-62D661935004}" destId="{00144871-01F3-4FA3-BBC2-E158A2544486}" srcOrd="12" destOrd="0" presId="urn:microsoft.com/office/officeart/2005/8/layout/radial6"/>
    <dgm:cxn modelId="{6B755E60-E048-40F3-9008-EAC4B29BD1F5}" type="presParOf" srcId="{0E77C6EC-A879-460E-A2B6-62D661935004}" destId="{6F3D3AE2-679B-45D0-BF05-57564C993334}" srcOrd="13" destOrd="0" presId="urn:microsoft.com/office/officeart/2005/8/layout/radial6"/>
    <dgm:cxn modelId="{BF925363-7414-41D6-B3DA-D9D7AAD3AA30}" type="presParOf" srcId="{0E77C6EC-A879-460E-A2B6-62D661935004}" destId="{B80721E1-AF66-4B67-95C3-28495DA45C20}" srcOrd="14" destOrd="0" presId="urn:microsoft.com/office/officeart/2005/8/layout/radial6"/>
    <dgm:cxn modelId="{A5C413FA-DCA1-4EC7-94B1-93A1E61F21F2}" type="presParOf" srcId="{0E77C6EC-A879-460E-A2B6-62D661935004}" destId="{A0B402D0-5AE1-45A3-94A4-A6C5F455062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DFC2E-5710-4422-8783-B1A2B0D8C5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D2E1B4E-6D1C-4DC8-8C18-D3A89CAE6C92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NCSM</a:t>
          </a:r>
          <a:endParaRPr lang="en-MY" b="1" dirty="0">
            <a:solidFill>
              <a:schemeClr val="tx1"/>
            </a:solidFill>
          </a:endParaRPr>
        </a:p>
      </dgm:t>
    </dgm:pt>
    <dgm:pt modelId="{1E76CF98-99D5-4E1B-B59A-4123EA18A36F}" type="parTrans" cxnId="{E71CFE29-E5E5-4D59-A04F-8D9A92F77BD2}">
      <dgm:prSet/>
      <dgm:spPr/>
      <dgm:t>
        <a:bodyPr/>
        <a:lstStyle/>
        <a:p>
          <a:endParaRPr lang="en-MY"/>
        </a:p>
      </dgm:t>
    </dgm:pt>
    <dgm:pt modelId="{9EF88FE6-6952-407B-AD0B-D52AEED188EA}" type="sibTrans" cxnId="{E71CFE29-E5E5-4D59-A04F-8D9A92F77BD2}">
      <dgm:prSet/>
      <dgm:spPr/>
      <dgm:t>
        <a:bodyPr/>
        <a:lstStyle/>
        <a:p>
          <a:endParaRPr lang="en-MY"/>
        </a:p>
      </dgm:t>
    </dgm:pt>
    <dgm:pt modelId="{B4394518-2174-414A-A0E8-D28E80BA53E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Cancer Council Victoria</a:t>
          </a:r>
          <a:endParaRPr lang="en-MY" b="1" dirty="0">
            <a:solidFill>
              <a:schemeClr val="tx1"/>
            </a:solidFill>
          </a:endParaRPr>
        </a:p>
      </dgm:t>
    </dgm:pt>
    <dgm:pt modelId="{4C13AB13-9AA3-4392-BDD1-5AED4397DFEA}" type="parTrans" cxnId="{BDED33FA-47A4-4731-BAD3-6739926EF74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MY"/>
        </a:p>
      </dgm:t>
    </dgm:pt>
    <dgm:pt modelId="{B23A704F-13BA-4529-B229-AFBF582C8B87}" type="sibTrans" cxnId="{BDED33FA-47A4-4731-BAD3-6739926EF74F}">
      <dgm:prSet/>
      <dgm:spPr/>
      <dgm:t>
        <a:bodyPr/>
        <a:lstStyle/>
        <a:p>
          <a:endParaRPr lang="en-MY"/>
        </a:p>
      </dgm:t>
    </dgm:pt>
    <dgm:pt modelId="{4A01D459-FDDE-4DFA-BB54-E814F926ED09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Cancer Research UK</a:t>
          </a:r>
          <a:endParaRPr lang="en-MY" b="1" dirty="0">
            <a:solidFill>
              <a:schemeClr val="tx1"/>
            </a:solidFill>
          </a:endParaRPr>
        </a:p>
      </dgm:t>
    </dgm:pt>
    <dgm:pt modelId="{9764AA90-B7CE-4858-AC95-A6C0E9BDC8FC}" type="parTrans" cxnId="{108E2A35-692D-4611-B777-2B41DCA62F4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MY"/>
        </a:p>
      </dgm:t>
    </dgm:pt>
    <dgm:pt modelId="{085B40A0-8F0F-43D9-8738-A872922D054C}" type="sibTrans" cxnId="{108E2A35-692D-4611-B777-2B41DCA62F42}">
      <dgm:prSet/>
      <dgm:spPr/>
      <dgm:t>
        <a:bodyPr/>
        <a:lstStyle/>
        <a:p>
          <a:endParaRPr lang="en-MY"/>
        </a:p>
      </dgm:t>
    </dgm:pt>
    <dgm:pt modelId="{D8C32E8F-1EBC-44B2-9017-35DC110E29CA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ICISG</a:t>
          </a:r>
          <a:endParaRPr lang="en-MY" b="1" dirty="0">
            <a:solidFill>
              <a:schemeClr val="tx1"/>
            </a:solidFill>
          </a:endParaRPr>
        </a:p>
      </dgm:t>
    </dgm:pt>
    <dgm:pt modelId="{61E4EA80-E0BA-499D-89AD-A8DE7A3CCD88}" type="parTrans" cxnId="{A8663643-02D2-44B0-AAAF-8DFBAAC834D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MY"/>
        </a:p>
      </dgm:t>
    </dgm:pt>
    <dgm:pt modelId="{AB03FAB2-4592-4A16-B012-3CD386E8B401}" type="sibTrans" cxnId="{A8663643-02D2-44B0-AAAF-8DFBAAC834D6}">
      <dgm:prSet/>
      <dgm:spPr/>
      <dgm:t>
        <a:bodyPr/>
        <a:lstStyle/>
        <a:p>
          <a:endParaRPr lang="en-MY"/>
        </a:p>
      </dgm:t>
    </dgm:pt>
    <dgm:pt modelId="{FEC62972-0D31-4297-AE14-2CDF443C5CC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Cancer Council Queensland</a:t>
          </a:r>
          <a:endParaRPr lang="en-MY" b="1" dirty="0">
            <a:solidFill>
              <a:schemeClr val="tx1"/>
            </a:solidFill>
          </a:endParaRPr>
        </a:p>
      </dgm:t>
    </dgm:pt>
    <dgm:pt modelId="{34B5EBF6-2267-4228-B4BD-25FB71AEE1EC}" type="parTrans" cxnId="{677DD25B-722B-4B71-B834-33C65A76419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MY"/>
        </a:p>
      </dgm:t>
    </dgm:pt>
    <dgm:pt modelId="{DBA49970-BF14-41E3-9BD2-EF3EE51F289A}" type="sibTrans" cxnId="{677DD25B-722B-4B71-B834-33C65A76419E}">
      <dgm:prSet/>
      <dgm:spPr/>
      <dgm:t>
        <a:bodyPr/>
        <a:lstStyle/>
        <a:p>
          <a:endParaRPr lang="en-MY"/>
        </a:p>
      </dgm:t>
    </dgm:pt>
    <dgm:pt modelId="{E3C2E2AE-6625-4C5E-992D-C0BF4815710C}" type="pres">
      <dgm:prSet presAssocID="{744DFC2E-5710-4422-8783-B1A2B0D8C5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5B2C1E-F7F7-4682-AB95-259481E992B6}" type="pres">
      <dgm:prSet presAssocID="{8D2E1B4E-6D1C-4DC8-8C18-D3A89CAE6C92}" presName="centerShape" presStyleLbl="node0" presStyleIdx="0" presStyleCnt="1" custScaleX="115315" custScaleY="115315"/>
      <dgm:spPr/>
    </dgm:pt>
    <dgm:pt modelId="{2EC665CE-C35F-4039-A51E-13528242B607}" type="pres">
      <dgm:prSet presAssocID="{4C13AB13-9AA3-4392-BDD1-5AED4397DFEA}" presName="parTrans" presStyleLbl="sibTrans2D1" presStyleIdx="0" presStyleCnt="4" custScaleX="126832" custScaleY="126833"/>
      <dgm:spPr/>
    </dgm:pt>
    <dgm:pt modelId="{55B8679A-4AFD-49F9-8F44-888BFC236A09}" type="pres">
      <dgm:prSet presAssocID="{4C13AB13-9AA3-4392-BDD1-5AED4397DFEA}" presName="connectorText" presStyleLbl="sibTrans2D1" presStyleIdx="0" presStyleCnt="4"/>
      <dgm:spPr/>
    </dgm:pt>
    <dgm:pt modelId="{EA5B8BE4-C8D2-433F-BB12-E37994AB4F4F}" type="pres">
      <dgm:prSet presAssocID="{B4394518-2174-414A-A0E8-D28E80BA53E4}" presName="node" presStyleLbl="node1" presStyleIdx="0" presStyleCnt="4" custScaleX="115315" custScaleY="115315">
        <dgm:presLayoutVars>
          <dgm:bulletEnabled val="1"/>
        </dgm:presLayoutVars>
      </dgm:prSet>
      <dgm:spPr/>
    </dgm:pt>
    <dgm:pt modelId="{F154FCF4-3850-43D5-BF24-1D2AD1A39F65}" type="pres">
      <dgm:prSet presAssocID="{9764AA90-B7CE-4858-AC95-A6C0E9BDC8FC}" presName="parTrans" presStyleLbl="sibTrans2D1" presStyleIdx="1" presStyleCnt="4" custScaleX="126832" custScaleY="126833"/>
      <dgm:spPr/>
    </dgm:pt>
    <dgm:pt modelId="{5C2D0567-F531-4CBB-B29A-6F68EE96D6E5}" type="pres">
      <dgm:prSet presAssocID="{9764AA90-B7CE-4858-AC95-A6C0E9BDC8FC}" presName="connectorText" presStyleLbl="sibTrans2D1" presStyleIdx="1" presStyleCnt="4"/>
      <dgm:spPr/>
    </dgm:pt>
    <dgm:pt modelId="{368C1790-FF8B-49D3-8A8B-9AEF78E06C54}" type="pres">
      <dgm:prSet presAssocID="{4A01D459-FDDE-4DFA-BB54-E814F926ED09}" presName="node" presStyleLbl="node1" presStyleIdx="1" presStyleCnt="4" custScaleX="115315" custScaleY="115315">
        <dgm:presLayoutVars>
          <dgm:bulletEnabled val="1"/>
        </dgm:presLayoutVars>
      </dgm:prSet>
      <dgm:spPr/>
    </dgm:pt>
    <dgm:pt modelId="{CF9FB37C-BD0A-4006-82BD-5E67DA54D6DD}" type="pres">
      <dgm:prSet presAssocID="{61E4EA80-E0BA-499D-89AD-A8DE7A3CCD88}" presName="parTrans" presStyleLbl="sibTrans2D1" presStyleIdx="2" presStyleCnt="4" custScaleX="126832" custScaleY="126833"/>
      <dgm:spPr/>
    </dgm:pt>
    <dgm:pt modelId="{78283E5F-04A3-404A-9459-7221ACD0ECA6}" type="pres">
      <dgm:prSet presAssocID="{61E4EA80-E0BA-499D-89AD-A8DE7A3CCD88}" presName="connectorText" presStyleLbl="sibTrans2D1" presStyleIdx="2" presStyleCnt="4"/>
      <dgm:spPr/>
    </dgm:pt>
    <dgm:pt modelId="{4FA331CB-A11C-491C-9C72-197E82740BD7}" type="pres">
      <dgm:prSet presAssocID="{D8C32E8F-1EBC-44B2-9017-35DC110E29CA}" presName="node" presStyleLbl="node1" presStyleIdx="2" presStyleCnt="4" custScaleX="115315" custScaleY="115315">
        <dgm:presLayoutVars>
          <dgm:bulletEnabled val="1"/>
        </dgm:presLayoutVars>
      </dgm:prSet>
      <dgm:spPr/>
    </dgm:pt>
    <dgm:pt modelId="{CFFE9DA6-66C6-482B-A941-4B85070FCECA}" type="pres">
      <dgm:prSet presAssocID="{34B5EBF6-2267-4228-B4BD-25FB71AEE1EC}" presName="parTrans" presStyleLbl="sibTrans2D1" presStyleIdx="3" presStyleCnt="4" custScaleX="126832" custScaleY="126833"/>
      <dgm:spPr/>
    </dgm:pt>
    <dgm:pt modelId="{DCAC6180-C7F4-4AD5-915A-C71FDDF19FFA}" type="pres">
      <dgm:prSet presAssocID="{34B5EBF6-2267-4228-B4BD-25FB71AEE1EC}" presName="connectorText" presStyleLbl="sibTrans2D1" presStyleIdx="3" presStyleCnt="4"/>
      <dgm:spPr/>
    </dgm:pt>
    <dgm:pt modelId="{69AB612A-A660-4D73-A82B-5AA149EB8371}" type="pres">
      <dgm:prSet presAssocID="{FEC62972-0D31-4297-AE14-2CDF443C5CC3}" presName="node" presStyleLbl="node1" presStyleIdx="3" presStyleCnt="4" custScaleX="115315" custScaleY="115315">
        <dgm:presLayoutVars>
          <dgm:bulletEnabled val="1"/>
        </dgm:presLayoutVars>
      </dgm:prSet>
      <dgm:spPr/>
    </dgm:pt>
  </dgm:ptLst>
  <dgm:cxnLst>
    <dgm:cxn modelId="{502A1F13-B85B-43ED-8BB0-748F431D28EC}" type="presOf" srcId="{D8C32E8F-1EBC-44B2-9017-35DC110E29CA}" destId="{4FA331CB-A11C-491C-9C72-197E82740BD7}" srcOrd="0" destOrd="0" presId="urn:microsoft.com/office/officeart/2005/8/layout/radial5"/>
    <dgm:cxn modelId="{F4E88C44-2133-4E43-9079-F69C750E32F9}" type="presOf" srcId="{B4394518-2174-414A-A0E8-D28E80BA53E4}" destId="{EA5B8BE4-C8D2-433F-BB12-E37994AB4F4F}" srcOrd="0" destOrd="0" presId="urn:microsoft.com/office/officeart/2005/8/layout/radial5"/>
    <dgm:cxn modelId="{A8663643-02D2-44B0-AAAF-8DFBAAC834D6}" srcId="{8D2E1B4E-6D1C-4DC8-8C18-D3A89CAE6C92}" destId="{D8C32E8F-1EBC-44B2-9017-35DC110E29CA}" srcOrd="2" destOrd="0" parTransId="{61E4EA80-E0BA-499D-89AD-A8DE7A3CCD88}" sibTransId="{AB03FAB2-4592-4A16-B012-3CD386E8B401}"/>
    <dgm:cxn modelId="{60A4F73C-3E20-4E36-86E2-3ABD3FAF5FC2}" type="presOf" srcId="{34B5EBF6-2267-4228-B4BD-25FB71AEE1EC}" destId="{CFFE9DA6-66C6-482B-A941-4B85070FCECA}" srcOrd="0" destOrd="0" presId="urn:microsoft.com/office/officeart/2005/8/layout/radial5"/>
    <dgm:cxn modelId="{F6BBC5D1-EA18-4F24-8ACA-05C7FB8E17D9}" type="presOf" srcId="{8D2E1B4E-6D1C-4DC8-8C18-D3A89CAE6C92}" destId="{345B2C1E-F7F7-4682-AB95-259481E992B6}" srcOrd="0" destOrd="0" presId="urn:microsoft.com/office/officeart/2005/8/layout/radial5"/>
    <dgm:cxn modelId="{BDED33FA-47A4-4731-BAD3-6739926EF74F}" srcId="{8D2E1B4E-6D1C-4DC8-8C18-D3A89CAE6C92}" destId="{B4394518-2174-414A-A0E8-D28E80BA53E4}" srcOrd="0" destOrd="0" parTransId="{4C13AB13-9AA3-4392-BDD1-5AED4397DFEA}" sibTransId="{B23A704F-13BA-4529-B229-AFBF582C8B87}"/>
    <dgm:cxn modelId="{573F3485-AEA7-4F68-B684-A830948F8DEB}" type="presOf" srcId="{4C13AB13-9AA3-4392-BDD1-5AED4397DFEA}" destId="{55B8679A-4AFD-49F9-8F44-888BFC236A09}" srcOrd="1" destOrd="0" presId="urn:microsoft.com/office/officeart/2005/8/layout/radial5"/>
    <dgm:cxn modelId="{34F131A9-6428-49C9-9C9E-C274FA6ECEC7}" type="presOf" srcId="{744DFC2E-5710-4422-8783-B1A2B0D8C539}" destId="{E3C2E2AE-6625-4C5E-992D-C0BF4815710C}" srcOrd="0" destOrd="0" presId="urn:microsoft.com/office/officeart/2005/8/layout/radial5"/>
    <dgm:cxn modelId="{80C0BDB5-743A-44EA-97CF-3AF76D3B4F65}" type="presOf" srcId="{4A01D459-FDDE-4DFA-BB54-E814F926ED09}" destId="{368C1790-FF8B-49D3-8A8B-9AEF78E06C54}" srcOrd="0" destOrd="0" presId="urn:microsoft.com/office/officeart/2005/8/layout/radial5"/>
    <dgm:cxn modelId="{B6639B65-698E-4869-BDD1-4D7CF1B1812D}" type="presOf" srcId="{34B5EBF6-2267-4228-B4BD-25FB71AEE1EC}" destId="{DCAC6180-C7F4-4AD5-915A-C71FDDF19FFA}" srcOrd="1" destOrd="0" presId="urn:microsoft.com/office/officeart/2005/8/layout/radial5"/>
    <dgm:cxn modelId="{F5F2BB61-E88A-4E8E-BE2D-1810A34FCCC0}" type="presOf" srcId="{61E4EA80-E0BA-499D-89AD-A8DE7A3CCD88}" destId="{78283E5F-04A3-404A-9459-7221ACD0ECA6}" srcOrd="1" destOrd="0" presId="urn:microsoft.com/office/officeart/2005/8/layout/radial5"/>
    <dgm:cxn modelId="{108E2A35-692D-4611-B777-2B41DCA62F42}" srcId="{8D2E1B4E-6D1C-4DC8-8C18-D3A89CAE6C92}" destId="{4A01D459-FDDE-4DFA-BB54-E814F926ED09}" srcOrd="1" destOrd="0" parTransId="{9764AA90-B7CE-4858-AC95-A6C0E9BDC8FC}" sibTransId="{085B40A0-8F0F-43D9-8738-A872922D054C}"/>
    <dgm:cxn modelId="{2A3C192C-9CFD-46E8-A598-5E5F19B7BE61}" type="presOf" srcId="{FEC62972-0D31-4297-AE14-2CDF443C5CC3}" destId="{69AB612A-A660-4D73-A82B-5AA149EB8371}" srcOrd="0" destOrd="0" presId="urn:microsoft.com/office/officeart/2005/8/layout/radial5"/>
    <dgm:cxn modelId="{EFB4FC5D-23BF-471F-9D9E-6F5F286D0D3D}" type="presOf" srcId="{9764AA90-B7CE-4858-AC95-A6C0E9BDC8FC}" destId="{5C2D0567-F531-4CBB-B29A-6F68EE96D6E5}" srcOrd="1" destOrd="0" presId="urn:microsoft.com/office/officeart/2005/8/layout/radial5"/>
    <dgm:cxn modelId="{E71CFE29-E5E5-4D59-A04F-8D9A92F77BD2}" srcId="{744DFC2E-5710-4422-8783-B1A2B0D8C539}" destId="{8D2E1B4E-6D1C-4DC8-8C18-D3A89CAE6C92}" srcOrd="0" destOrd="0" parTransId="{1E76CF98-99D5-4E1B-B59A-4123EA18A36F}" sibTransId="{9EF88FE6-6952-407B-AD0B-D52AEED188EA}"/>
    <dgm:cxn modelId="{677DD25B-722B-4B71-B834-33C65A76419E}" srcId="{8D2E1B4E-6D1C-4DC8-8C18-D3A89CAE6C92}" destId="{FEC62972-0D31-4297-AE14-2CDF443C5CC3}" srcOrd="3" destOrd="0" parTransId="{34B5EBF6-2267-4228-B4BD-25FB71AEE1EC}" sibTransId="{DBA49970-BF14-41E3-9BD2-EF3EE51F289A}"/>
    <dgm:cxn modelId="{F55DAA72-BC5E-45E4-BC71-B882C782FA93}" type="presOf" srcId="{4C13AB13-9AA3-4392-BDD1-5AED4397DFEA}" destId="{2EC665CE-C35F-4039-A51E-13528242B607}" srcOrd="0" destOrd="0" presId="urn:microsoft.com/office/officeart/2005/8/layout/radial5"/>
    <dgm:cxn modelId="{EFD79DF5-4643-48E0-ABC3-B12BC7BC857D}" type="presOf" srcId="{9764AA90-B7CE-4858-AC95-A6C0E9BDC8FC}" destId="{F154FCF4-3850-43D5-BF24-1D2AD1A39F65}" srcOrd="0" destOrd="0" presId="urn:microsoft.com/office/officeart/2005/8/layout/radial5"/>
    <dgm:cxn modelId="{BC96E61E-6934-4103-9821-68934BAA88C0}" type="presOf" srcId="{61E4EA80-E0BA-499D-89AD-A8DE7A3CCD88}" destId="{CF9FB37C-BD0A-4006-82BD-5E67DA54D6DD}" srcOrd="0" destOrd="0" presId="urn:microsoft.com/office/officeart/2005/8/layout/radial5"/>
    <dgm:cxn modelId="{89557AE9-9541-4C41-A640-041D86A01CC7}" type="presParOf" srcId="{E3C2E2AE-6625-4C5E-992D-C0BF4815710C}" destId="{345B2C1E-F7F7-4682-AB95-259481E992B6}" srcOrd="0" destOrd="0" presId="urn:microsoft.com/office/officeart/2005/8/layout/radial5"/>
    <dgm:cxn modelId="{1B98273E-3527-4843-90B2-4D3ADE3D4978}" type="presParOf" srcId="{E3C2E2AE-6625-4C5E-992D-C0BF4815710C}" destId="{2EC665CE-C35F-4039-A51E-13528242B607}" srcOrd="1" destOrd="0" presId="urn:microsoft.com/office/officeart/2005/8/layout/radial5"/>
    <dgm:cxn modelId="{072395DA-0AB1-47A3-B620-D014A673E3BF}" type="presParOf" srcId="{2EC665CE-C35F-4039-A51E-13528242B607}" destId="{55B8679A-4AFD-49F9-8F44-888BFC236A09}" srcOrd="0" destOrd="0" presId="urn:microsoft.com/office/officeart/2005/8/layout/radial5"/>
    <dgm:cxn modelId="{A54B0BB0-0541-45B0-8204-1652386CC83E}" type="presParOf" srcId="{E3C2E2AE-6625-4C5E-992D-C0BF4815710C}" destId="{EA5B8BE4-C8D2-433F-BB12-E37994AB4F4F}" srcOrd="2" destOrd="0" presId="urn:microsoft.com/office/officeart/2005/8/layout/radial5"/>
    <dgm:cxn modelId="{5A254F98-A00C-4032-A330-DB954CE48900}" type="presParOf" srcId="{E3C2E2AE-6625-4C5E-992D-C0BF4815710C}" destId="{F154FCF4-3850-43D5-BF24-1D2AD1A39F65}" srcOrd="3" destOrd="0" presId="urn:microsoft.com/office/officeart/2005/8/layout/radial5"/>
    <dgm:cxn modelId="{244378ED-A23A-4429-838B-5FAB3F1A11AC}" type="presParOf" srcId="{F154FCF4-3850-43D5-BF24-1D2AD1A39F65}" destId="{5C2D0567-F531-4CBB-B29A-6F68EE96D6E5}" srcOrd="0" destOrd="0" presId="urn:microsoft.com/office/officeart/2005/8/layout/radial5"/>
    <dgm:cxn modelId="{6890FEC7-D730-46BF-8F03-2A3699940BF5}" type="presParOf" srcId="{E3C2E2AE-6625-4C5E-992D-C0BF4815710C}" destId="{368C1790-FF8B-49D3-8A8B-9AEF78E06C54}" srcOrd="4" destOrd="0" presId="urn:microsoft.com/office/officeart/2005/8/layout/radial5"/>
    <dgm:cxn modelId="{6876C500-4E9B-49B8-802E-35470D6D888D}" type="presParOf" srcId="{E3C2E2AE-6625-4C5E-992D-C0BF4815710C}" destId="{CF9FB37C-BD0A-4006-82BD-5E67DA54D6DD}" srcOrd="5" destOrd="0" presId="urn:microsoft.com/office/officeart/2005/8/layout/radial5"/>
    <dgm:cxn modelId="{1F26D43B-A1A4-469B-AE4F-7698378781AE}" type="presParOf" srcId="{CF9FB37C-BD0A-4006-82BD-5E67DA54D6DD}" destId="{78283E5F-04A3-404A-9459-7221ACD0ECA6}" srcOrd="0" destOrd="0" presId="urn:microsoft.com/office/officeart/2005/8/layout/radial5"/>
    <dgm:cxn modelId="{8D748B49-25B0-4E1B-910E-383BF8211EEE}" type="presParOf" srcId="{E3C2E2AE-6625-4C5E-992D-C0BF4815710C}" destId="{4FA331CB-A11C-491C-9C72-197E82740BD7}" srcOrd="6" destOrd="0" presId="urn:microsoft.com/office/officeart/2005/8/layout/radial5"/>
    <dgm:cxn modelId="{F0F148F8-3C99-47DE-9224-D312BFB4F53B}" type="presParOf" srcId="{E3C2E2AE-6625-4C5E-992D-C0BF4815710C}" destId="{CFFE9DA6-66C6-482B-A941-4B85070FCECA}" srcOrd="7" destOrd="0" presId="urn:microsoft.com/office/officeart/2005/8/layout/radial5"/>
    <dgm:cxn modelId="{1F944110-148E-4383-B484-83194E04354D}" type="presParOf" srcId="{CFFE9DA6-66C6-482B-A941-4B85070FCECA}" destId="{DCAC6180-C7F4-4AD5-915A-C71FDDF19FFA}" srcOrd="0" destOrd="0" presId="urn:microsoft.com/office/officeart/2005/8/layout/radial5"/>
    <dgm:cxn modelId="{FA46D0A2-1DD2-4D3B-8923-8CDF8D3831A2}" type="presParOf" srcId="{E3C2E2AE-6625-4C5E-992D-C0BF4815710C}" destId="{69AB612A-A660-4D73-A82B-5AA149EB837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D3C656-95D3-45B2-9DF1-724868F899B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35830B01-BCFC-49E0-A9FE-6E4ED8502BC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Content </a:t>
          </a:r>
          <a:endParaRPr lang="en-MY" dirty="0"/>
        </a:p>
      </dgm:t>
    </dgm:pt>
    <dgm:pt modelId="{AEAF8E8A-9F84-45EB-865B-3B6C09884014}" type="parTrans" cxnId="{326382D9-DE9C-47A7-AAC0-7E46FDE930A7}">
      <dgm:prSet/>
      <dgm:spPr/>
      <dgm:t>
        <a:bodyPr/>
        <a:lstStyle/>
        <a:p>
          <a:endParaRPr lang="en-MY"/>
        </a:p>
      </dgm:t>
    </dgm:pt>
    <dgm:pt modelId="{9D985098-3628-4F10-AF91-A9F710F427AE}" type="sibTrans" cxnId="{326382D9-DE9C-47A7-AAC0-7E46FDE930A7}">
      <dgm:prSet/>
      <dgm:spPr/>
      <dgm:t>
        <a:bodyPr/>
        <a:lstStyle/>
        <a:p>
          <a:endParaRPr lang="en-MY"/>
        </a:p>
      </dgm:t>
    </dgm:pt>
    <dgm:pt modelId="{BFA12CCE-9531-41D7-8636-FB08CFC124F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Cancer Council Victoria, </a:t>
          </a:r>
          <a:endParaRPr lang="en-MY" dirty="0"/>
        </a:p>
      </dgm:t>
    </dgm:pt>
    <dgm:pt modelId="{5C93C6F4-687A-4A7A-853E-F8223EEEE78E}" type="parTrans" cxnId="{37E2CAC1-9D0D-4EC5-B6DD-991D9C177C69}">
      <dgm:prSet/>
      <dgm:spPr/>
      <dgm:t>
        <a:bodyPr/>
        <a:lstStyle/>
        <a:p>
          <a:endParaRPr lang="en-MY"/>
        </a:p>
      </dgm:t>
    </dgm:pt>
    <dgm:pt modelId="{8221682E-DCCD-4A48-B345-F3693E08D8C9}" type="sibTrans" cxnId="{37E2CAC1-9D0D-4EC5-B6DD-991D9C177C69}">
      <dgm:prSet/>
      <dgm:spPr/>
      <dgm:t>
        <a:bodyPr/>
        <a:lstStyle/>
        <a:p>
          <a:endParaRPr lang="en-MY"/>
        </a:p>
      </dgm:t>
    </dgm:pt>
    <dgm:pt modelId="{2FDC689A-D78B-413B-A793-972034BA01B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Cancer Research UK </a:t>
          </a:r>
          <a:endParaRPr lang="en-MY" dirty="0"/>
        </a:p>
      </dgm:t>
    </dgm:pt>
    <dgm:pt modelId="{9CC59FC9-E520-4FF2-8C4C-3B9CB469D736}" type="parTrans" cxnId="{63D16A39-90CA-4679-94AC-CF13FFD7CE4A}">
      <dgm:prSet/>
      <dgm:spPr/>
      <dgm:t>
        <a:bodyPr/>
        <a:lstStyle/>
        <a:p>
          <a:endParaRPr lang="en-MY"/>
        </a:p>
      </dgm:t>
    </dgm:pt>
    <dgm:pt modelId="{6A28B506-4D7C-442C-8C35-EA4984DFE589}" type="sibTrans" cxnId="{63D16A39-90CA-4679-94AC-CF13FFD7CE4A}">
      <dgm:prSet/>
      <dgm:spPr/>
      <dgm:t>
        <a:bodyPr/>
        <a:lstStyle/>
        <a:p>
          <a:endParaRPr lang="en-MY"/>
        </a:p>
      </dgm:t>
    </dgm:pt>
    <dgm:pt modelId="{8C736921-7553-46A0-9B69-3DF7E06958F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System (data collection) </a:t>
          </a:r>
          <a:endParaRPr lang="en-MY" dirty="0"/>
        </a:p>
      </dgm:t>
    </dgm:pt>
    <dgm:pt modelId="{CE25C7B0-4A17-4C09-A862-643A5D6C7FFF}" type="parTrans" cxnId="{958A5CB1-554E-454B-AFD6-A968EE83C15B}">
      <dgm:prSet/>
      <dgm:spPr/>
      <dgm:t>
        <a:bodyPr/>
        <a:lstStyle/>
        <a:p>
          <a:endParaRPr lang="en-MY"/>
        </a:p>
      </dgm:t>
    </dgm:pt>
    <dgm:pt modelId="{0F18C875-1773-43FC-B3FA-0BECB9A35744}" type="sibTrans" cxnId="{958A5CB1-554E-454B-AFD6-A968EE83C15B}">
      <dgm:prSet/>
      <dgm:spPr/>
      <dgm:t>
        <a:bodyPr/>
        <a:lstStyle/>
        <a:p>
          <a:endParaRPr lang="en-MY"/>
        </a:p>
      </dgm:t>
    </dgm:pt>
    <dgm:pt modelId="{B26A904D-9100-40BB-A387-B8D59F52E0F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ICISG </a:t>
          </a:r>
          <a:endParaRPr lang="en-MY" dirty="0"/>
        </a:p>
      </dgm:t>
    </dgm:pt>
    <dgm:pt modelId="{C32E0231-07AC-4AF3-9AFD-7709C8040F4C}" type="parTrans" cxnId="{6341E845-4F49-44C4-AF4B-E014AD577D3D}">
      <dgm:prSet/>
      <dgm:spPr/>
      <dgm:t>
        <a:bodyPr/>
        <a:lstStyle/>
        <a:p>
          <a:endParaRPr lang="en-MY"/>
        </a:p>
      </dgm:t>
    </dgm:pt>
    <dgm:pt modelId="{F9E871B8-9784-45EF-8B1F-280AB722DECF}" type="sibTrans" cxnId="{6341E845-4F49-44C4-AF4B-E014AD577D3D}">
      <dgm:prSet/>
      <dgm:spPr/>
      <dgm:t>
        <a:bodyPr/>
        <a:lstStyle/>
        <a:p>
          <a:endParaRPr lang="en-MY"/>
        </a:p>
      </dgm:t>
    </dgm:pt>
    <dgm:pt modelId="{A7476276-3A2A-4B47-9BE7-026CE213C13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Hiring and training </a:t>
          </a:r>
          <a:endParaRPr lang="en-MY" dirty="0"/>
        </a:p>
      </dgm:t>
    </dgm:pt>
    <dgm:pt modelId="{68C816FC-147B-43A8-BDD5-BAA3198FC587}" type="parTrans" cxnId="{642C19A1-0E98-4952-8E6D-B7DADAB678C5}">
      <dgm:prSet/>
      <dgm:spPr/>
      <dgm:t>
        <a:bodyPr/>
        <a:lstStyle/>
        <a:p>
          <a:endParaRPr lang="en-MY"/>
        </a:p>
      </dgm:t>
    </dgm:pt>
    <dgm:pt modelId="{6CEEF3E2-60F4-4D72-9335-A5B34D338765}" type="sibTrans" cxnId="{642C19A1-0E98-4952-8E6D-B7DADAB678C5}">
      <dgm:prSet/>
      <dgm:spPr/>
      <dgm:t>
        <a:bodyPr/>
        <a:lstStyle/>
        <a:p>
          <a:endParaRPr lang="en-MY"/>
        </a:p>
      </dgm:t>
    </dgm:pt>
    <dgm:pt modelId="{22CF6B29-734E-436C-BD6F-353762948E0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Cancer Council Queensland </a:t>
          </a:r>
          <a:endParaRPr lang="en-MY" dirty="0"/>
        </a:p>
      </dgm:t>
    </dgm:pt>
    <dgm:pt modelId="{7329BAAB-C65A-4441-9F6F-841A63B87D54}" type="parTrans" cxnId="{A777D8C6-522A-4143-A863-AE48A96B2F04}">
      <dgm:prSet/>
      <dgm:spPr/>
      <dgm:t>
        <a:bodyPr/>
        <a:lstStyle/>
        <a:p>
          <a:endParaRPr lang="en-MY"/>
        </a:p>
      </dgm:t>
    </dgm:pt>
    <dgm:pt modelId="{69C479B0-03F3-4EBB-AC70-EF956F176B4A}" type="sibTrans" cxnId="{A777D8C6-522A-4143-A863-AE48A96B2F04}">
      <dgm:prSet/>
      <dgm:spPr/>
      <dgm:t>
        <a:bodyPr/>
        <a:lstStyle/>
        <a:p>
          <a:endParaRPr lang="en-MY"/>
        </a:p>
      </dgm:t>
    </dgm:pt>
    <dgm:pt modelId="{3357115C-0326-4818-A33D-DB459F5DDB5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Cancer Research UK </a:t>
          </a:r>
          <a:endParaRPr lang="en-MY" dirty="0"/>
        </a:p>
      </dgm:t>
    </dgm:pt>
    <dgm:pt modelId="{A2DDFF57-2D54-4603-B116-0F0DA040BA65}" type="parTrans" cxnId="{50966C7D-DC4E-4828-B64F-3D4BC8CA2B28}">
      <dgm:prSet/>
      <dgm:spPr/>
      <dgm:t>
        <a:bodyPr/>
        <a:lstStyle/>
        <a:p>
          <a:endParaRPr lang="en-MY"/>
        </a:p>
      </dgm:t>
    </dgm:pt>
    <dgm:pt modelId="{FB292043-4EAB-4BB5-9319-F4184BAD5CDF}" type="sibTrans" cxnId="{50966C7D-DC4E-4828-B64F-3D4BC8CA2B28}">
      <dgm:prSet/>
      <dgm:spPr/>
      <dgm:t>
        <a:bodyPr/>
        <a:lstStyle/>
        <a:p>
          <a:endParaRPr lang="en-MY"/>
        </a:p>
      </dgm:t>
    </dgm:pt>
    <dgm:pt modelId="{2407F4F9-7AEC-4590-B3EA-E99625EDE967}">
      <dgm:prSet custT="1"/>
      <dgm:spPr>
        <a:solidFill>
          <a:schemeClr val="bg1">
            <a:lumMod val="50000"/>
          </a:schemeClr>
        </a:solidFill>
      </dgm:spPr>
      <dgm:t>
        <a:bodyPr anchor="t"/>
        <a:lstStyle/>
        <a:p>
          <a:r>
            <a:rPr lang="en-US" sz="1300" dirty="0"/>
            <a:t>Quality of the service </a:t>
          </a:r>
        </a:p>
        <a:p>
          <a:r>
            <a:rPr lang="en-US" sz="1000" dirty="0"/>
            <a:t>Cancer Research UK </a:t>
          </a:r>
          <a:endParaRPr lang="en-MY" sz="1000" dirty="0"/>
        </a:p>
      </dgm:t>
    </dgm:pt>
    <dgm:pt modelId="{71080F86-0EE3-4389-A98E-C65C043E47D0}" type="parTrans" cxnId="{427F4EC6-DEB4-4C98-86B4-3ECE20C81D30}">
      <dgm:prSet/>
      <dgm:spPr/>
      <dgm:t>
        <a:bodyPr/>
        <a:lstStyle/>
        <a:p>
          <a:endParaRPr lang="en-MY"/>
        </a:p>
      </dgm:t>
    </dgm:pt>
    <dgm:pt modelId="{C66888EF-C97B-46B2-9C90-2AF07FD11185}" type="sibTrans" cxnId="{427F4EC6-DEB4-4C98-86B4-3ECE20C81D30}">
      <dgm:prSet/>
      <dgm:spPr/>
      <dgm:t>
        <a:bodyPr/>
        <a:lstStyle/>
        <a:p>
          <a:endParaRPr lang="en-MY"/>
        </a:p>
      </dgm:t>
    </dgm:pt>
    <dgm:pt modelId="{80A3C2F9-F7F7-4ED3-A2EB-D9C7DBEFBB1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Canadian Cancer Society </a:t>
          </a:r>
          <a:endParaRPr lang="en-MY" dirty="0"/>
        </a:p>
      </dgm:t>
    </dgm:pt>
    <dgm:pt modelId="{AB7386E2-4074-4D18-A968-D53E0C6E2A42}" type="parTrans" cxnId="{46F25265-98DB-4F38-951A-24EB757CBD97}">
      <dgm:prSet/>
      <dgm:spPr/>
      <dgm:t>
        <a:bodyPr/>
        <a:lstStyle/>
        <a:p>
          <a:endParaRPr lang="en-MY"/>
        </a:p>
      </dgm:t>
    </dgm:pt>
    <dgm:pt modelId="{351EFC9A-67E8-489B-830D-3526A398478D}" type="sibTrans" cxnId="{46F25265-98DB-4F38-951A-24EB757CBD97}">
      <dgm:prSet/>
      <dgm:spPr/>
      <dgm:t>
        <a:bodyPr/>
        <a:lstStyle/>
        <a:p>
          <a:endParaRPr lang="en-MY"/>
        </a:p>
      </dgm:t>
    </dgm:pt>
    <dgm:pt modelId="{2214FDBA-CDE2-4226-A4F3-B083A29CA6B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300" dirty="0"/>
            <a:t>Process and procedures</a:t>
          </a:r>
        </a:p>
        <a:p>
          <a:r>
            <a:rPr lang="en-US" sz="1000" dirty="0"/>
            <a:t>Cancer Research UK </a:t>
          </a:r>
          <a:br>
            <a:rPr lang="en-US" sz="1000" dirty="0"/>
          </a:br>
          <a:r>
            <a:rPr lang="en-US" sz="1000" dirty="0"/>
            <a:t>Cancer Council Victoria </a:t>
          </a:r>
        </a:p>
        <a:p>
          <a:endParaRPr lang="en-US" sz="1300" dirty="0"/>
        </a:p>
      </dgm:t>
    </dgm:pt>
    <dgm:pt modelId="{5B149A61-9B3F-4FFF-9C71-553440900341}" type="sibTrans" cxnId="{706FEFEC-6284-46C4-96D8-44620F67412E}">
      <dgm:prSet/>
      <dgm:spPr/>
      <dgm:t>
        <a:bodyPr/>
        <a:lstStyle/>
        <a:p>
          <a:endParaRPr lang="en-MY"/>
        </a:p>
      </dgm:t>
    </dgm:pt>
    <dgm:pt modelId="{68C4518C-C261-4A1B-8B0D-4B40951EEFCC}" type="parTrans" cxnId="{706FEFEC-6284-46C4-96D8-44620F67412E}">
      <dgm:prSet/>
      <dgm:spPr/>
      <dgm:t>
        <a:bodyPr/>
        <a:lstStyle/>
        <a:p>
          <a:endParaRPr lang="en-MY"/>
        </a:p>
      </dgm:t>
    </dgm:pt>
    <dgm:pt modelId="{368ACF9E-1629-4164-B403-3B026A951341}" type="pres">
      <dgm:prSet presAssocID="{A1D3C656-95D3-45B2-9DF1-724868F899B9}" presName="linear" presStyleCnt="0">
        <dgm:presLayoutVars>
          <dgm:dir/>
          <dgm:resizeHandles val="exact"/>
        </dgm:presLayoutVars>
      </dgm:prSet>
      <dgm:spPr/>
    </dgm:pt>
    <dgm:pt modelId="{A4B7C937-7A7D-4375-B403-8956C5068E6A}" type="pres">
      <dgm:prSet presAssocID="{35830B01-BCFC-49E0-A9FE-6E4ED8502BC3}" presName="comp" presStyleCnt="0"/>
      <dgm:spPr/>
    </dgm:pt>
    <dgm:pt modelId="{7584C750-F501-4D18-939D-0D9CA57A46D1}" type="pres">
      <dgm:prSet presAssocID="{35830B01-BCFC-49E0-A9FE-6E4ED8502BC3}" presName="box" presStyleLbl="node1" presStyleIdx="0" presStyleCnt="5"/>
      <dgm:spPr/>
    </dgm:pt>
    <dgm:pt modelId="{C562CDB9-1D08-4846-8835-70531B4F7286}" type="pres">
      <dgm:prSet presAssocID="{35830B01-BCFC-49E0-A9FE-6E4ED8502BC3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F8784D82-8145-41E9-BADC-CE24101CDF3E}" type="pres">
      <dgm:prSet presAssocID="{35830B01-BCFC-49E0-A9FE-6E4ED8502BC3}" presName="text" presStyleLbl="node1" presStyleIdx="0" presStyleCnt="5">
        <dgm:presLayoutVars>
          <dgm:bulletEnabled val="1"/>
        </dgm:presLayoutVars>
      </dgm:prSet>
      <dgm:spPr/>
    </dgm:pt>
    <dgm:pt modelId="{8BFE9429-5DA7-4C66-A0FB-A6263E0C2373}" type="pres">
      <dgm:prSet presAssocID="{9D985098-3628-4F10-AF91-A9F710F427AE}" presName="spacer" presStyleCnt="0"/>
      <dgm:spPr/>
    </dgm:pt>
    <dgm:pt modelId="{EF391007-A138-4D0F-AC09-EB696A54AC84}" type="pres">
      <dgm:prSet presAssocID="{8C736921-7553-46A0-9B69-3DF7E06958F3}" presName="comp" presStyleCnt="0"/>
      <dgm:spPr/>
    </dgm:pt>
    <dgm:pt modelId="{04752470-13DD-4643-A555-D6B0398B7477}" type="pres">
      <dgm:prSet presAssocID="{8C736921-7553-46A0-9B69-3DF7E06958F3}" presName="box" presStyleLbl="node1" presStyleIdx="1" presStyleCnt="5"/>
      <dgm:spPr/>
    </dgm:pt>
    <dgm:pt modelId="{237A0D40-1C22-4B82-AD55-48ACB9C4F474}" type="pres">
      <dgm:prSet presAssocID="{8C736921-7553-46A0-9B69-3DF7E06958F3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44AB821-0D30-4C43-94B0-27ADBC3494F7}" type="pres">
      <dgm:prSet presAssocID="{8C736921-7553-46A0-9B69-3DF7E06958F3}" presName="text" presStyleLbl="node1" presStyleIdx="1" presStyleCnt="5">
        <dgm:presLayoutVars>
          <dgm:bulletEnabled val="1"/>
        </dgm:presLayoutVars>
      </dgm:prSet>
      <dgm:spPr/>
    </dgm:pt>
    <dgm:pt modelId="{C721C919-00D4-417A-BBFF-78A47C03C3E2}" type="pres">
      <dgm:prSet presAssocID="{0F18C875-1773-43FC-B3FA-0BECB9A35744}" presName="spacer" presStyleCnt="0"/>
      <dgm:spPr/>
    </dgm:pt>
    <dgm:pt modelId="{52BE474B-663A-4912-891F-D7399194663E}" type="pres">
      <dgm:prSet presAssocID="{A7476276-3A2A-4B47-9BE7-026CE213C13B}" presName="comp" presStyleCnt="0"/>
      <dgm:spPr/>
    </dgm:pt>
    <dgm:pt modelId="{20F09C40-E753-4898-B8F1-F266FB5B97E8}" type="pres">
      <dgm:prSet presAssocID="{A7476276-3A2A-4B47-9BE7-026CE213C13B}" presName="box" presStyleLbl="node1" presStyleIdx="2" presStyleCnt="5"/>
      <dgm:spPr/>
    </dgm:pt>
    <dgm:pt modelId="{B9B3EF59-73B9-4C10-8EB9-84F2F4106190}" type="pres">
      <dgm:prSet presAssocID="{A7476276-3A2A-4B47-9BE7-026CE213C13B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4000" b="-134000"/>
          </a:stretch>
        </a:blipFill>
      </dgm:spPr>
    </dgm:pt>
    <dgm:pt modelId="{7863DA08-2541-439F-96FA-156DC1CB7711}" type="pres">
      <dgm:prSet presAssocID="{A7476276-3A2A-4B47-9BE7-026CE213C13B}" presName="text" presStyleLbl="node1" presStyleIdx="2" presStyleCnt="5">
        <dgm:presLayoutVars>
          <dgm:bulletEnabled val="1"/>
        </dgm:presLayoutVars>
      </dgm:prSet>
      <dgm:spPr/>
    </dgm:pt>
    <dgm:pt modelId="{3C0461BA-0453-4D5A-90B4-48123A9AAEEE}" type="pres">
      <dgm:prSet presAssocID="{6CEEF3E2-60F4-4D72-9335-A5B34D338765}" presName="spacer" presStyleCnt="0"/>
      <dgm:spPr/>
    </dgm:pt>
    <dgm:pt modelId="{B9992F05-097C-4EE6-9072-57275F31F193}" type="pres">
      <dgm:prSet presAssocID="{2214FDBA-CDE2-4226-A4F3-B083A29CA6B1}" presName="comp" presStyleCnt="0"/>
      <dgm:spPr/>
    </dgm:pt>
    <dgm:pt modelId="{C6B83160-E029-4BDD-86CD-B9255D3C9439}" type="pres">
      <dgm:prSet presAssocID="{2214FDBA-CDE2-4226-A4F3-B083A29CA6B1}" presName="box" presStyleLbl="node1" presStyleIdx="3" presStyleCnt="5" custLinFactNeighborY="-2480"/>
      <dgm:spPr/>
    </dgm:pt>
    <dgm:pt modelId="{3D8B69E6-8DE3-4714-AA95-A77B977CA870}" type="pres">
      <dgm:prSet presAssocID="{2214FDBA-CDE2-4226-A4F3-B083A29CA6B1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4291706-475E-47DF-BAA1-3B46427D0DC0}" type="pres">
      <dgm:prSet presAssocID="{2214FDBA-CDE2-4226-A4F3-B083A29CA6B1}" presName="text" presStyleLbl="node1" presStyleIdx="3" presStyleCnt="5">
        <dgm:presLayoutVars>
          <dgm:bulletEnabled val="1"/>
        </dgm:presLayoutVars>
      </dgm:prSet>
      <dgm:spPr/>
    </dgm:pt>
    <dgm:pt modelId="{19667CBC-806E-4BD6-9DD0-A976E572CD70}" type="pres">
      <dgm:prSet presAssocID="{5B149A61-9B3F-4FFF-9C71-553440900341}" presName="spacer" presStyleCnt="0"/>
      <dgm:spPr/>
    </dgm:pt>
    <dgm:pt modelId="{8CC46779-BA2A-4387-A1B7-0DCDCB40E622}" type="pres">
      <dgm:prSet presAssocID="{2407F4F9-7AEC-4590-B3EA-E99625EDE967}" presName="comp" presStyleCnt="0"/>
      <dgm:spPr/>
    </dgm:pt>
    <dgm:pt modelId="{7E6B743C-F533-4BCD-801D-793C46C7A0A5}" type="pres">
      <dgm:prSet presAssocID="{2407F4F9-7AEC-4590-B3EA-E99625EDE967}" presName="box" presStyleLbl="node1" presStyleIdx="4" presStyleCnt="5"/>
      <dgm:spPr/>
    </dgm:pt>
    <dgm:pt modelId="{D7D7F613-9A3C-4D42-9AAD-FFA685EC0DD5}" type="pres">
      <dgm:prSet presAssocID="{2407F4F9-7AEC-4590-B3EA-E99625EDE967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15CF7366-3716-40E1-A1C3-8595F21110C8}" type="pres">
      <dgm:prSet presAssocID="{2407F4F9-7AEC-4590-B3EA-E99625EDE967}" presName="text" presStyleLbl="node1" presStyleIdx="4" presStyleCnt="5">
        <dgm:presLayoutVars>
          <dgm:bulletEnabled val="1"/>
        </dgm:presLayoutVars>
      </dgm:prSet>
      <dgm:spPr/>
    </dgm:pt>
  </dgm:ptLst>
  <dgm:cxnLst>
    <dgm:cxn modelId="{8A864848-04EC-4CB5-AEED-28AB9853511F}" type="presOf" srcId="{80A3C2F9-F7F7-4ED3-A2EB-D9C7DBEFBB14}" destId="{F8784D82-8145-41E9-BADC-CE24101CDF3E}" srcOrd="1" destOrd="3" presId="urn:microsoft.com/office/officeart/2005/8/layout/vList4#1"/>
    <dgm:cxn modelId="{2670BABA-2725-488B-BD90-F39FB65997B1}" type="presOf" srcId="{2407F4F9-7AEC-4590-B3EA-E99625EDE967}" destId="{7E6B743C-F533-4BCD-801D-793C46C7A0A5}" srcOrd="0" destOrd="0" presId="urn:microsoft.com/office/officeart/2005/8/layout/vList4#1"/>
    <dgm:cxn modelId="{A777D8C6-522A-4143-A863-AE48A96B2F04}" srcId="{A7476276-3A2A-4B47-9BE7-026CE213C13B}" destId="{22CF6B29-734E-436C-BD6F-353762948E0C}" srcOrd="0" destOrd="0" parTransId="{7329BAAB-C65A-4441-9F6F-841A63B87D54}" sibTransId="{69C479B0-03F3-4EBB-AC70-EF956F176B4A}"/>
    <dgm:cxn modelId="{6341E845-4F49-44C4-AF4B-E014AD577D3D}" srcId="{8C736921-7553-46A0-9B69-3DF7E06958F3}" destId="{B26A904D-9100-40BB-A387-B8D59F52E0FA}" srcOrd="0" destOrd="0" parTransId="{C32E0231-07AC-4AF3-9AFD-7709C8040F4C}" sibTransId="{F9E871B8-9784-45EF-8B1F-280AB722DECF}"/>
    <dgm:cxn modelId="{908AEF87-F6B8-4321-88D5-81F067A64C2C}" type="presOf" srcId="{80A3C2F9-F7F7-4ED3-A2EB-D9C7DBEFBB14}" destId="{7584C750-F501-4D18-939D-0D9CA57A46D1}" srcOrd="0" destOrd="3" presId="urn:microsoft.com/office/officeart/2005/8/layout/vList4#1"/>
    <dgm:cxn modelId="{DFD974BA-F830-46FC-87D4-9B5562FA9BB4}" type="presOf" srcId="{3357115C-0326-4818-A33D-DB459F5DDB54}" destId="{20F09C40-E753-4898-B8F1-F266FB5B97E8}" srcOrd="0" destOrd="2" presId="urn:microsoft.com/office/officeart/2005/8/layout/vList4#1"/>
    <dgm:cxn modelId="{F1245253-D938-4DE4-B9E0-31DA14945AE4}" type="presOf" srcId="{BFA12CCE-9531-41D7-8636-FB08CFC124F4}" destId="{7584C750-F501-4D18-939D-0D9CA57A46D1}" srcOrd="0" destOrd="1" presId="urn:microsoft.com/office/officeart/2005/8/layout/vList4#1"/>
    <dgm:cxn modelId="{C25A8F5F-768A-4DCA-A0BC-ACFDA91CCD94}" type="presOf" srcId="{8C736921-7553-46A0-9B69-3DF7E06958F3}" destId="{C44AB821-0D30-4C43-94B0-27ADBC3494F7}" srcOrd="1" destOrd="0" presId="urn:microsoft.com/office/officeart/2005/8/layout/vList4#1"/>
    <dgm:cxn modelId="{706FEFEC-6284-46C4-96D8-44620F67412E}" srcId="{A1D3C656-95D3-45B2-9DF1-724868F899B9}" destId="{2214FDBA-CDE2-4226-A4F3-B083A29CA6B1}" srcOrd="3" destOrd="0" parTransId="{68C4518C-C261-4A1B-8B0D-4B40951EEFCC}" sibTransId="{5B149A61-9B3F-4FFF-9C71-553440900341}"/>
    <dgm:cxn modelId="{D8AECB25-F9A1-4F3E-A91A-2F5A2BEBC20D}" type="presOf" srcId="{2214FDBA-CDE2-4226-A4F3-B083A29CA6B1}" destId="{74291706-475E-47DF-BAA1-3B46427D0DC0}" srcOrd="1" destOrd="0" presId="urn:microsoft.com/office/officeart/2005/8/layout/vList4#1"/>
    <dgm:cxn modelId="{427F4EC6-DEB4-4C98-86B4-3ECE20C81D30}" srcId="{A1D3C656-95D3-45B2-9DF1-724868F899B9}" destId="{2407F4F9-7AEC-4590-B3EA-E99625EDE967}" srcOrd="4" destOrd="0" parTransId="{71080F86-0EE3-4389-A98E-C65C043E47D0}" sibTransId="{C66888EF-C97B-46B2-9C90-2AF07FD11185}"/>
    <dgm:cxn modelId="{DF091626-4CCD-4021-930F-4AE9FC48FD9D}" type="presOf" srcId="{B26A904D-9100-40BB-A387-B8D59F52E0FA}" destId="{04752470-13DD-4643-A555-D6B0398B7477}" srcOrd="0" destOrd="1" presId="urn:microsoft.com/office/officeart/2005/8/layout/vList4#1"/>
    <dgm:cxn modelId="{13795B77-A818-4D5E-82C5-2F2F9CAD4C65}" type="presOf" srcId="{BFA12CCE-9531-41D7-8636-FB08CFC124F4}" destId="{F8784D82-8145-41E9-BADC-CE24101CDF3E}" srcOrd="1" destOrd="1" presId="urn:microsoft.com/office/officeart/2005/8/layout/vList4#1"/>
    <dgm:cxn modelId="{ACD3252A-2F76-421C-9609-54F7E5CD1310}" type="presOf" srcId="{2FDC689A-D78B-413B-A793-972034BA01B7}" destId="{7584C750-F501-4D18-939D-0D9CA57A46D1}" srcOrd="0" destOrd="2" presId="urn:microsoft.com/office/officeart/2005/8/layout/vList4#1"/>
    <dgm:cxn modelId="{4608F570-B2E0-4F33-8265-E3A41A6109CD}" type="presOf" srcId="{2214FDBA-CDE2-4226-A4F3-B083A29CA6B1}" destId="{C6B83160-E029-4BDD-86CD-B9255D3C9439}" srcOrd="0" destOrd="0" presId="urn:microsoft.com/office/officeart/2005/8/layout/vList4#1"/>
    <dgm:cxn modelId="{46F25265-98DB-4F38-951A-24EB757CBD97}" srcId="{35830B01-BCFC-49E0-A9FE-6E4ED8502BC3}" destId="{80A3C2F9-F7F7-4ED3-A2EB-D9C7DBEFBB14}" srcOrd="2" destOrd="0" parTransId="{AB7386E2-4074-4D18-A968-D53E0C6E2A42}" sibTransId="{351EFC9A-67E8-489B-830D-3526A398478D}"/>
    <dgm:cxn modelId="{4BCCCD20-712F-4B8D-87FA-552EAA3A6351}" type="presOf" srcId="{2FDC689A-D78B-413B-A793-972034BA01B7}" destId="{F8784D82-8145-41E9-BADC-CE24101CDF3E}" srcOrd="1" destOrd="2" presId="urn:microsoft.com/office/officeart/2005/8/layout/vList4#1"/>
    <dgm:cxn modelId="{57034E93-4A31-4856-BE8E-8FFA5C198701}" type="presOf" srcId="{A7476276-3A2A-4B47-9BE7-026CE213C13B}" destId="{20F09C40-E753-4898-B8F1-F266FB5B97E8}" srcOrd="0" destOrd="0" presId="urn:microsoft.com/office/officeart/2005/8/layout/vList4#1"/>
    <dgm:cxn modelId="{707FBBAC-FCDF-4556-9A1F-E33B3D35951A}" type="presOf" srcId="{2407F4F9-7AEC-4590-B3EA-E99625EDE967}" destId="{15CF7366-3716-40E1-A1C3-8595F21110C8}" srcOrd="1" destOrd="0" presId="urn:microsoft.com/office/officeart/2005/8/layout/vList4#1"/>
    <dgm:cxn modelId="{37E2CAC1-9D0D-4EC5-B6DD-991D9C177C69}" srcId="{35830B01-BCFC-49E0-A9FE-6E4ED8502BC3}" destId="{BFA12CCE-9531-41D7-8636-FB08CFC124F4}" srcOrd="0" destOrd="0" parTransId="{5C93C6F4-687A-4A7A-853E-F8223EEEE78E}" sibTransId="{8221682E-DCCD-4A48-B345-F3693E08D8C9}"/>
    <dgm:cxn modelId="{B28E9BED-AA8E-4068-8FFA-E33A4C99C23F}" type="presOf" srcId="{A7476276-3A2A-4B47-9BE7-026CE213C13B}" destId="{7863DA08-2541-439F-96FA-156DC1CB7711}" srcOrd="1" destOrd="0" presId="urn:microsoft.com/office/officeart/2005/8/layout/vList4#1"/>
    <dgm:cxn modelId="{C42C932E-2EB9-4FF0-8499-690CD817B8D7}" type="presOf" srcId="{8C736921-7553-46A0-9B69-3DF7E06958F3}" destId="{04752470-13DD-4643-A555-D6B0398B7477}" srcOrd="0" destOrd="0" presId="urn:microsoft.com/office/officeart/2005/8/layout/vList4#1"/>
    <dgm:cxn modelId="{CC11D517-A825-4DA1-A833-4BB1F8B64750}" type="presOf" srcId="{B26A904D-9100-40BB-A387-B8D59F52E0FA}" destId="{C44AB821-0D30-4C43-94B0-27ADBC3494F7}" srcOrd="1" destOrd="1" presId="urn:microsoft.com/office/officeart/2005/8/layout/vList4#1"/>
    <dgm:cxn modelId="{63D16A39-90CA-4679-94AC-CF13FFD7CE4A}" srcId="{35830B01-BCFC-49E0-A9FE-6E4ED8502BC3}" destId="{2FDC689A-D78B-413B-A793-972034BA01B7}" srcOrd="1" destOrd="0" parTransId="{9CC59FC9-E520-4FF2-8C4C-3B9CB469D736}" sibTransId="{6A28B506-4D7C-442C-8C35-EA4984DFE589}"/>
    <dgm:cxn modelId="{B12F7CDB-F2E9-4DF6-A6F9-37B96D9655A4}" type="presOf" srcId="{35830B01-BCFC-49E0-A9FE-6E4ED8502BC3}" destId="{F8784D82-8145-41E9-BADC-CE24101CDF3E}" srcOrd="1" destOrd="0" presId="urn:microsoft.com/office/officeart/2005/8/layout/vList4#1"/>
    <dgm:cxn modelId="{958A5CB1-554E-454B-AFD6-A968EE83C15B}" srcId="{A1D3C656-95D3-45B2-9DF1-724868F899B9}" destId="{8C736921-7553-46A0-9B69-3DF7E06958F3}" srcOrd="1" destOrd="0" parTransId="{CE25C7B0-4A17-4C09-A862-643A5D6C7FFF}" sibTransId="{0F18C875-1773-43FC-B3FA-0BECB9A35744}"/>
    <dgm:cxn modelId="{20848AB2-8455-48B9-9183-7AD2F02252C4}" type="presOf" srcId="{22CF6B29-734E-436C-BD6F-353762948E0C}" destId="{20F09C40-E753-4898-B8F1-F266FB5B97E8}" srcOrd="0" destOrd="1" presId="urn:microsoft.com/office/officeart/2005/8/layout/vList4#1"/>
    <dgm:cxn modelId="{326382D9-DE9C-47A7-AAC0-7E46FDE930A7}" srcId="{A1D3C656-95D3-45B2-9DF1-724868F899B9}" destId="{35830B01-BCFC-49E0-A9FE-6E4ED8502BC3}" srcOrd="0" destOrd="0" parTransId="{AEAF8E8A-9F84-45EB-865B-3B6C09884014}" sibTransId="{9D985098-3628-4F10-AF91-A9F710F427AE}"/>
    <dgm:cxn modelId="{EF988B47-3AA2-46BF-8115-FE247C667C44}" type="presOf" srcId="{A1D3C656-95D3-45B2-9DF1-724868F899B9}" destId="{368ACF9E-1629-4164-B403-3B026A951341}" srcOrd="0" destOrd="0" presId="urn:microsoft.com/office/officeart/2005/8/layout/vList4#1"/>
    <dgm:cxn modelId="{50966C7D-DC4E-4828-B64F-3D4BC8CA2B28}" srcId="{A7476276-3A2A-4B47-9BE7-026CE213C13B}" destId="{3357115C-0326-4818-A33D-DB459F5DDB54}" srcOrd="1" destOrd="0" parTransId="{A2DDFF57-2D54-4603-B116-0F0DA040BA65}" sibTransId="{FB292043-4EAB-4BB5-9319-F4184BAD5CDF}"/>
    <dgm:cxn modelId="{56B9E50A-1246-4818-A9B6-7CD5AEF6E120}" type="presOf" srcId="{35830B01-BCFC-49E0-A9FE-6E4ED8502BC3}" destId="{7584C750-F501-4D18-939D-0D9CA57A46D1}" srcOrd="0" destOrd="0" presId="urn:microsoft.com/office/officeart/2005/8/layout/vList4#1"/>
    <dgm:cxn modelId="{83BF2DFE-374D-46AC-9F69-98F50085D11C}" type="presOf" srcId="{22CF6B29-734E-436C-BD6F-353762948E0C}" destId="{7863DA08-2541-439F-96FA-156DC1CB7711}" srcOrd="1" destOrd="1" presId="urn:microsoft.com/office/officeart/2005/8/layout/vList4#1"/>
    <dgm:cxn modelId="{6EF6CA18-0E72-44F6-B6DD-7644BC48DEFE}" type="presOf" srcId="{3357115C-0326-4818-A33D-DB459F5DDB54}" destId="{7863DA08-2541-439F-96FA-156DC1CB7711}" srcOrd="1" destOrd="2" presId="urn:microsoft.com/office/officeart/2005/8/layout/vList4#1"/>
    <dgm:cxn modelId="{642C19A1-0E98-4952-8E6D-B7DADAB678C5}" srcId="{A1D3C656-95D3-45B2-9DF1-724868F899B9}" destId="{A7476276-3A2A-4B47-9BE7-026CE213C13B}" srcOrd="2" destOrd="0" parTransId="{68C816FC-147B-43A8-BDD5-BAA3198FC587}" sibTransId="{6CEEF3E2-60F4-4D72-9335-A5B34D338765}"/>
    <dgm:cxn modelId="{09820C8F-F763-4D2D-94BE-B81A886C7D9C}" type="presParOf" srcId="{368ACF9E-1629-4164-B403-3B026A951341}" destId="{A4B7C937-7A7D-4375-B403-8956C5068E6A}" srcOrd="0" destOrd="0" presId="urn:microsoft.com/office/officeart/2005/8/layout/vList4#1"/>
    <dgm:cxn modelId="{2CE33155-9E76-4125-97E1-190708A4FADA}" type="presParOf" srcId="{A4B7C937-7A7D-4375-B403-8956C5068E6A}" destId="{7584C750-F501-4D18-939D-0D9CA57A46D1}" srcOrd="0" destOrd="0" presId="urn:microsoft.com/office/officeart/2005/8/layout/vList4#1"/>
    <dgm:cxn modelId="{C39A0E83-E767-478C-A124-7D485ACC108E}" type="presParOf" srcId="{A4B7C937-7A7D-4375-B403-8956C5068E6A}" destId="{C562CDB9-1D08-4846-8835-70531B4F7286}" srcOrd="1" destOrd="0" presId="urn:microsoft.com/office/officeart/2005/8/layout/vList4#1"/>
    <dgm:cxn modelId="{E391E063-EE65-4319-9054-23ABB17D9A82}" type="presParOf" srcId="{A4B7C937-7A7D-4375-B403-8956C5068E6A}" destId="{F8784D82-8145-41E9-BADC-CE24101CDF3E}" srcOrd="2" destOrd="0" presId="urn:microsoft.com/office/officeart/2005/8/layout/vList4#1"/>
    <dgm:cxn modelId="{5B67415E-590B-45E7-8205-DE98D8BC915B}" type="presParOf" srcId="{368ACF9E-1629-4164-B403-3B026A951341}" destId="{8BFE9429-5DA7-4C66-A0FB-A6263E0C2373}" srcOrd="1" destOrd="0" presId="urn:microsoft.com/office/officeart/2005/8/layout/vList4#1"/>
    <dgm:cxn modelId="{D3B75020-A488-4747-83F8-448BF52E2E93}" type="presParOf" srcId="{368ACF9E-1629-4164-B403-3B026A951341}" destId="{EF391007-A138-4D0F-AC09-EB696A54AC84}" srcOrd="2" destOrd="0" presId="urn:microsoft.com/office/officeart/2005/8/layout/vList4#1"/>
    <dgm:cxn modelId="{20153CC1-5882-49CE-9110-CBC135F997F8}" type="presParOf" srcId="{EF391007-A138-4D0F-AC09-EB696A54AC84}" destId="{04752470-13DD-4643-A555-D6B0398B7477}" srcOrd="0" destOrd="0" presId="urn:microsoft.com/office/officeart/2005/8/layout/vList4#1"/>
    <dgm:cxn modelId="{75398C8E-2B44-4FA1-9842-5C06E72F6FA9}" type="presParOf" srcId="{EF391007-A138-4D0F-AC09-EB696A54AC84}" destId="{237A0D40-1C22-4B82-AD55-48ACB9C4F474}" srcOrd="1" destOrd="0" presId="urn:microsoft.com/office/officeart/2005/8/layout/vList4#1"/>
    <dgm:cxn modelId="{1DCA5DA3-1B39-4E1E-8388-2EDF40EFA632}" type="presParOf" srcId="{EF391007-A138-4D0F-AC09-EB696A54AC84}" destId="{C44AB821-0D30-4C43-94B0-27ADBC3494F7}" srcOrd="2" destOrd="0" presId="urn:microsoft.com/office/officeart/2005/8/layout/vList4#1"/>
    <dgm:cxn modelId="{A650CE46-8BB5-429E-BD18-1070E1F7DAF4}" type="presParOf" srcId="{368ACF9E-1629-4164-B403-3B026A951341}" destId="{C721C919-00D4-417A-BBFF-78A47C03C3E2}" srcOrd="3" destOrd="0" presId="urn:microsoft.com/office/officeart/2005/8/layout/vList4#1"/>
    <dgm:cxn modelId="{8A271D37-ADBA-4031-8A39-36094D0BF974}" type="presParOf" srcId="{368ACF9E-1629-4164-B403-3B026A951341}" destId="{52BE474B-663A-4912-891F-D7399194663E}" srcOrd="4" destOrd="0" presId="urn:microsoft.com/office/officeart/2005/8/layout/vList4#1"/>
    <dgm:cxn modelId="{E481A4EB-5571-49C0-AB38-8F58B0E91AA0}" type="presParOf" srcId="{52BE474B-663A-4912-891F-D7399194663E}" destId="{20F09C40-E753-4898-B8F1-F266FB5B97E8}" srcOrd="0" destOrd="0" presId="urn:microsoft.com/office/officeart/2005/8/layout/vList4#1"/>
    <dgm:cxn modelId="{885F79EC-548A-4FB2-A9E5-F0380C17AA62}" type="presParOf" srcId="{52BE474B-663A-4912-891F-D7399194663E}" destId="{B9B3EF59-73B9-4C10-8EB9-84F2F4106190}" srcOrd="1" destOrd="0" presId="urn:microsoft.com/office/officeart/2005/8/layout/vList4#1"/>
    <dgm:cxn modelId="{39ECC9C2-E705-4766-9DB8-1F5B801D0847}" type="presParOf" srcId="{52BE474B-663A-4912-891F-D7399194663E}" destId="{7863DA08-2541-439F-96FA-156DC1CB7711}" srcOrd="2" destOrd="0" presId="urn:microsoft.com/office/officeart/2005/8/layout/vList4#1"/>
    <dgm:cxn modelId="{CC53BC99-B1DF-40EE-B8CA-2198AE52321B}" type="presParOf" srcId="{368ACF9E-1629-4164-B403-3B026A951341}" destId="{3C0461BA-0453-4D5A-90B4-48123A9AAEEE}" srcOrd="5" destOrd="0" presId="urn:microsoft.com/office/officeart/2005/8/layout/vList4#1"/>
    <dgm:cxn modelId="{BA3D7C1F-4C0E-4A5D-95BC-0641BEC7CE3C}" type="presParOf" srcId="{368ACF9E-1629-4164-B403-3B026A951341}" destId="{B9992F05-097C-4EE6-9072-57275F31F193}" srcOrd="6" destOrd="0" presId="urn:microsoft.com/office/officeart/2005/8/layout/vList4#1"/>
    <dgm:cxn modelId="{760DC03C-8FDB-43EF-B4E6-A676D234656B}" type="presParOf" srcId="{B9992F05-097C-4EE6-9072-57275F31F193}" destId="{C6B83160-E029-4BDD-86CD-B9255D3C9439}" srcOrd="0" destOrd="0" presId="urn:microsoft.com/office/officeart/2005/8/layout/vList4#1"/>
    <dgm:cxn modelId="{C1F59D0B-3053-4BE4-AB09-03CFDB763170}" type="presParOf" srcId="{B9992F05-097C-4EE6-9072-57275F31F193}" destId="{3D8B69E6-8DE3-4714-AA95-A77B977CA870}" srcOrd="1" destOrd="0" presId="urn:microsoft.com/office/officeart/2005/8/layout/vList4#1"/>
    <dgm:cxn modelId="{DF2172EF-98E2-4E62-97D1-3CC0B7CE22CE}" type="presParOf" srcId="{B9992F05-097C-4EE6-9072-57275F31F193}" destId="{74291706-475E-47DF-BAA1-3B46427D0DC0}" srcOrd="2" destOrd="0" presId="urn:microsoft.com/office/officeart/2005/8/layout/vList4#1"/>
    <dgm:cxn modelId="{8690820F-2EDA-4DDD-925F-5E8B5366B487}" type="presParOf" srcId="{368ACF9E-1629-4164-B403-3B026A951341}" destId="{19667CBC-806E-4BD6-9DD0-A976E572CD70}" srcOrd="7" destOrd="0" presId="urn:microsoft.com/office/officeart/2005/8/layout/vList4#1"/>
    <dgm:cxn modelId="{DAFE4AE0-9DEA-44D0-89AC-FA42ADA74DE8}" type="presParOf" srcId="{368ACF9E-1629-4164-B403-3B026A951341}" destId="{8CC46779-BA2A-4387-A1B7-0DCDCB40E622}" srcOrd="8" destOrd="0" presId="urn:microsoft.com/office/officeart/2005/8/layout/vList4#1"/>
    <dgm:cxn modelId="{8486BA7B-61A2-4032-96B9-2F96645D2958}" type="presParOf" srcId="{8CC46779-BA2A-4387-A1B7-0DCDCB40E622}" destId="{7E6B743C-F533-4BCD-801D-793C46C7A0A5}" srcOrd="0" destOrd="0" presId="urn:microsoft.com/office/officeart/2005/8/layout/vList4#1"/>
    <dgm:cxn modelId="{D6E6DEF5-9C43-46AC-BBCD-C64D83C1F65C}" type="presParOf" srcId="{8CC46779-BA2A-4387-A1B7-0DCDCB40E622}" destId="{D7D7F613-9A3C-4D42-9AAD-FFA685EC0DD5}" srcOrd="1" destOrd="0" presId="urn:microsoft.com/office/officeart/2005/8/layout/vList4#1"/>
    <dgm:cxn modelId="{75C98139-E005-4311-8F26-1C873BCC36CD}" type="presParOf" srcId="{8CC46779-BA2A-4387-A1B7-0DCDCB40E622}" destId="{15CF7366-3716-40E1-A1C3-8595F21110C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7A14B8-8509-4610-9993-38B2029F9E5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EEAB002-8846-4C15-953D-ED4D7A9358D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Response </a:t>
          </a:r>
          <a:endParaRPr lang="en-MY" sz="2000" b="1" dirty="0">
            <a:solidFill>
              <a:schemeClr val="tx1"/>
            </a:solidFill>
          </a:endParaRPr>
        </a:p>
      </dgm:t>
    </dgm:pt>
    <dgm:pt modelId="{21A5F02E-5AB0-43A8-981A-1842E0E6DA46}" type="parTrans" cxnId="{29750964-3DC8-40A8-9870-09A18284900B}">
      <dgm:prSet/>
      <dgm:spPr/>
      <dgm:t>
        <a:bodyPr/>
        <a:lstStyle/>
        <a:p>
          <a:endParaRPr lang="en-MY"/>
        </a:p>
      </dgm:t>
    </dgm:pt>
    <dgm:pt modelId="{A10B980B-F651-4B7D-A252-B664A5C74B03}" type="sibTrans" cxnId="{29750964-3DC8-40A8-9870-09A18284900B}">
      <dgm:prSet/>
      <dgm:spPr/>
      <dgm:t>
        <a:bodyPr/>
        <a:lstStyle/>
        <a:p>
          <a:endParaRPr lang="en-MY"/>
        </a:p>
      </dgm:t>
    </dgm:pt>
    <dgm:pt modelId="{5D5C1CDF-C17E-447F-9D02-D7F4A9142C7C}">
      <dgm:prSet phldrT="[Text]" custT="1"/>
      <dgm:spPr/>
      <dgm:t>
        <a:bodyPr/>
        <a:lstStyle/>
        <a:p>
          <a:r>
            <a:rPr lang="en-US" sz="2000" dirty="0"/>
            <a:t> Extremely quick and welcoming  </a:t>
          </a:r>
          <a:endParaRPr lang="en-MY" sz="2000" dirty="0"/>
        </a:p>
      </dgm:t>
    </dgm:pt>
    <dgm:pt modelId="{1F8928ED-E75C-40AA-91C2-6E8561E5B695}" type="parTrans" cxnId="{03D8B588-CD04-4F3E-99CD-02FE63A880C9}">
      <dgm:prSet/>
      <dgm:spPr/>
      <dgm:t>
        <a:bodyPr/>
        <a:lstStyle/>
        <a:p>
          <a:endParaRPr lang="en-MY"/>
        </a:p>
      </dgm:t>
    </dgm:pt>
    <dgm:pt modelId="{F226D9AB-DA11-4008-9103-E6A88A1715D1}" type="sibTrans" cxnId="{03D8B588-CD04-4F3E-99CD-02FE63A880C9}">
      <dgm:prSet/>
      <dgm:spPr/>
      <dgm:t>
        <a:bodyPr/>
        <a:lstStyle/>
        <a:p>
          <a:endParaRPr lang="en-MY"/>
        </a:p>
      </dgm:t>
    </dgm:pt>
    <dgm:pt modelId="{75645AD0-4762-43CA-BE7E-974031738C97}">
      <dgm:prSet phldrT="[Text]" custT="1"/>
      <dgm:spPr/>
      <dgm:t>
        <a:bodyPr/>
        <a:lstStyle/>
        <a:p>
          <a:r>
            <a:rPr lang="en-US" sz="1800" dirty="0"/>
            <a:t>Questions or requests for materials are usually met within 24 to 48 hours </a:t>
          </a:r>
          <a:endParaRPr lang="en-MY" sz="1800" dirty="0"/>
        </a:p>
      </dgm:t>
    </dgm:pt>
    <dgm:pt modelId="{2B1D8102-7656-4400-AA4F-AC4C535B6999}" type="parTrans" cxnId="{C6543D0E-EAE7-4C9F-ABEA-8D65561BC98A}">
      <dgm:prSet/>
      <dgm:spPr/>
      <dgm:t>
        <a:bodyPr/>
        <a:lstStyle/>
        <a:p>
          <a:endParaRPr lang="en-MY"/>
        </a:p>
      </dgm:t>
    </dgm:pt>
    <dgm:pt modelId="{4697019F-EE8E-42A2-B87B-6CAB81C97E03}" type="sibTrans" cxnId="{C6543D0E-EAE7-4C9F-ABEA-8D65561BC98A}">
      <dgm:prSet/>
      <dgm:spPr/>
      <dgm:t>
        <a:bodyPr/>
        <a:lstStyle/>
        <a:p>
          <a:endParaRPr lang="en-MY"/>
        </a:p>
      </dgm:t>
    </dgm:pt>
    <dgm:pt modelId="{A2F92587-F4BB-428D-A534-E0B87D9A795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Information provided</a:t>
          </a:r>
          <a:endParaRPr lang="en-MY" sz="2000" b="1" dirty="0">
            <a:solidFill>
              <a:schemeClr val="tx1"/>
            </a:solidFill>
          </a:endParaRPr>
        </a:p>
      </dgm:t>
    </dgm:pt>
    <dgm:pt modelId="{862C1369-69BE-4C7F-8FFE-A10761B1FB1B}" type="parTrans" cxnId="{5A505E0D-3227-4230-93B2-07FFFFFCD28B}">
      <dgm:prSet/>
      <dgm:spPr/>
      <dgm:t>
        <a:bodyPr/>
        <a:lstStyle/>
        <a:p>
          <a:endParaRPr lang="en-MY"/>
        </a:p>
      </dgm:t>
    </dgm:pt>
    <dgm:pt modelId="{526ABEF1-EA59-4C7C-A38B-22301679289D}" type="sibTrans" cxnId="{5A505E0D-3227-4230-93B2-07FFFFFCD28B}">
      <dgm:prSet/>
      <dgm:spPr/>
      <dgm:t>
        <a:bodyPr/>
        <a:lstStyle/>
        <a:p>
          <a:endParaRPr lang="en-MY"/>
        </a:p>
      </dgm:t>
    </dgm:pt>
    <dgm:pt modelId="{E656C055-C854-4AF0-9C98-4CB49A27DEB3}">
      <dgm:prSet phldrT="[Text]" custT="1"/>
      <dgm:spPr/>
      <dgm:t>
        <a:bodyPr/>
        <a:lstStyle/>
        <a:p>
          <a:r>
            <a:rPr lang="en-US" sz="2000" dirty="0"/>
            <a:t> Complete and in-depth </a:t>
          </a:r>
          <a:endParaRPr lang="en-MY" sz="2000" dirty="0"/>
        </a:p>
      </dgm:t>
    </dgm:pt>
    <dgm:pt modelId="{E5EB0F60-BD9C-4FC3-A093-79EF7E01F59E}" type="parTrans" cxnId="{3775934E-56E6-40C1-925C-C16CF8929CB0}">
      <dgm:prSet/>
      <dgm:spPr/>
      <dgm:t>
        <a:bodyPr/>
        <a:lstStyle/>
        <a:p>
          <a:endParaRPr lang="en-MY"/>
        </a:p>
      </dgm:t>
    </dgm:pt>
    <dgm:pt modelId="{4322CF82-BFC9-4700-A197-9BEC3384FC0E}" type="sibTrans" cxnId="{3775934E-56E6-40C1-925C-C16CF8929CB0}">
      <dgm:prSet/>
      <dgm:spPr/>
      <dgm:t>
        <a:bodyPr/>
        <a:lstStyle/>
        <a:p>
          <a:endParaRPr lang="en-MY"/>
        </a:p>
      </dgm:t>
    </dgm:pt>
    <dgm:pt modelId="{A5B3A2C9-0037-498D-B6C7-B15A2E4A0267}">
      <dgm:prSet phldrT="[Text]" custT="1"/>
      <dgm:spPr/>
      <dgm:t>
        <a:bodyPr/>
        <a:lstStyle/>
        <a:p>
          <a:r>
            <a:rPr lang="en-US" sz="1800" dirty="0"/>
            <a:t>Mentors offer detailed answers and rationale of their best practices </a:t>
          </a:r>
          <a:endParaRPr lang="en-MY" sz="1800" dirty="0"/>
        </a:p>
      </dgm:t>
    </dgm:pt>
    <dgm:pt modelId="{05FA7998-EAC0-47EC-8A02-468958B4A65C}" type="parTrans" cxnId="{687C977A-DFBE-4165-AE03-F7EADB01DAA3}">
      <dgm:prSet/>
      <dgm:spPr/>
      <dgm:t>
        <a:bodyPr/>
        <a:lstStyle/>
        <a:p>
          <a:endParaRPr lang="en-MY"/>
        </a:p>
      </dgm:t>
    </dgm:pt>
    <dgm:pt modelId="{A61C824C-B1E4-4B32-AEC2-0214894F6180}" type="sibTrans" cxnId="{687C977A-DFBE-4165-AE03-F7EADB01DAA3}">
      <dgm:prSet/>
      <dgm:spPr/>
      <dgm:t>
        <a:bodyPr/>
        <a:lstStyle/>
        <a:p>
          <a:endParaRPr lang="en-MY"/>
        </a:p>
      </dgm:t>
    </dgm:pt>
    <dgm:pt modelId="{1CAC9484-9265-432A-8226-3F37D7245A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Going</a:t>
          </a:r>
          <a:r>
            <a:rPr lang="en-US" sz="2000" b="1" baseline="0" dirty="0">
              <a:solidFill>
                <a:schemeClr val="tx1"/>
              </a:solidFill>
            </a:rPr>
            <a:t> beyond</a:t>
          </a:r>
          <a:endParaRPr lang="en-MY" sz="2000" b="1" dirty="0">
            <a:solidFill>
              <a:schemeClr val="tx1"/>
            </a:solidFill>
          </a:endParaRPr>
        </a:p>
      </dgm:t>
    </dgm:pt>
    <dgm:pt modelId="{8FEEA02B-5298-43FD-AD31-1FC54B1C7ACA}" type="parTrans" cxnId="{5BFCD8F2-955D-41F6-A625-E1B6D8093C69}">
      <dgm:prSet/>
      <dgm:spPr/>
      <dgm:t>
        <a:bodyPr/>
        <a:lstStyle/>
        <a:p>
          <a:endParaRPr lang="en-MY"/>
        </a:p>
      </dgm:t>
    </dgm:pt>
    <dgm:pt modelId="{0E903BB3-2E4A-48DE-842A-731E08AA101C}" type="sibTrans" cxnId="{5BFCD8F2-955D-41F6-A625-E1B6D8093C69}">
      <dgm:prSet/>
      <dgm:spPr/>
      <dgm:t>
        <a:bodyPr/>
        <a:lstStyle/>
        <a:p>
          <a:endParaRPr lang="en-MY"/>
        </a:p>
      </dgm:t>
    </dgm:pt>
    <dgm:pt modelId="{BBA6B388-92B2-4E53-96C0-2FE0A7CE0FDA}">
      <dgm:prSet phldrT="[Text]"/>
      <dgm:spPr/>
      <dgm:t>
        <a:bodyPr/>
        <a:lstStyle/>
        <a:p>
          <a:r>
            <a:rPr lang="en-US" dirty="0"/>
            <a:t> </a:t>
          </a:r>
          <a:endParaRPr lang="en-MY" dirty="0"/>
        </a:p>
      </dgm:t>
    </dgm:pt>
    <dgm:pt modelId="{65EFBED7-314E-4E25-A220-AFBAB9F22D36}" type="parTrans" cxnId="{155B3EEF-D83B-4739-8795-AD6541ABDAC8}">
      <dgm:prSet/>
      <dgm:spPr/>
      <dgm:t>
        <a:bodyPr/>
        <a:lstStyle/>
        <a:p>
          <a:endParaRPr lang="en-MY"/>
        </a:p>
      </dgm:t>
    </dgm:pt>
    <dgm:pt modelId="{AF70373C-476B-4626-B483-7BBFB35B1731}" type="sibTrans" cxnId="{155B3EEF-D83B-4739-8795-AD6541ABDAC8}">
      <dgm:prSet/>
      <dgm:spPr/>
      <dgm:t>
        <a:bodyPr/>
        <a:lstStyle/>
        <a:p>
          <a:endParaRPr lang="en-MY"/>
        </a:p>
      </dgm:t>
    </dgm:pt>
    <dgm:pt modelId="{3240D549-7788-4A42-AABB-72BCAC94BA32}">
      <dgm:prSet phldrT="[Text]" custT="1"/>
      <dgm:spPr/>
      <dgm:t>
        <a:bodyPr/>
        <a:lstStyle/>
        <a:p>
          <a:r>
            <a:rPr lang="en-US" sz="1800" dirty="0"/>
            <a:t>Introductions are made with external contacts who could help</a:t>
          </a:r>
          <a:endParaRPr lang="en-MY" sz="1800" dirty="0"/>
        </a:p>
      </dgm:t>
    </dgm:pt>
    <dgm:pt modelId="{E1C4A460-1FE6-4302-80DE-F5E31D5665E6}" type="parTrans" cxnId="{AC219F75-6B42-4119-9AE6-36AC0DD99AD4}">
      <dgm:prSet/>
      <dgm:spPr/>
      <dgm:t>
        <a:bodyPr/>
        <a:lstStyle/>
        <a:p>
          <a:endParaRPr lang="en-MY"/>
        </a:p>
      </dgm:t>
    </dgm:pt>
    <dgm:pt modelId="{CB7A7059-C49E-4B0E-A911-BB7492866FB6}" type="sibTrans" cxnId="{AC219F75-6B42-4119-9AE6-36AC0DD99AD4}">
      <dgm:prSet/>
      <dgm:spPr/>
      <dgm:t>
        <a:bodyPr/>
        <a:lstStyle/>
        <a:p>
          <a:endParaRPr lang="en-MY"/>
        </a:p>
      </dgm:t>
    </dgm:pt>
    <dgm:pt modelId="{4FA221FC-52B9-4733-AF9E-29D515354E82}">
      <dgm:prSet phldrT="[Text]" custT="1"/>
      <dgm:spPr/>
      <dgm:t>
        <a:bodyPr/>
        <a:lstStyle/>
        <a:p>
          <a:r>
            <a:rPr lang="en-US" sz="1800" dirty="0"/>
            <a:t>Mentors are open to questions and encouraging </a:t>
          </a:r>
          <a:endParaRPr lang="en-MY" sz="1800" dirty="0"/>
        </a:p>
      </dgm:t>
    </dgm:pt>
    <dgm:pt modelId="{B32CF594-844C-4F93-BAE3-FCB4D0B2BF8E}" type="parTrans" cxnId="{B3BDDD7B-48FB-465A-B962-273B142E421C}">
      <dgm:prSet/>
      <dgm:spPr/>
      <dgm:t>
        <a:bodyPr/>
        <a:lstStyle/>
        <a:p>
          <a:endParaRPr lang="en-MY"/>
        </a:p>
      </dgm:t>
    </dgm:pt>
    <dgm:pt modelId="{BFD3B6BE-1051-4AA9-AAD3-2690F48BEAF5}" type="sibTrans" cxnId="{B3BDDD7B-48FB-465A-B962-273B142E421C}">
      <dgm:prSet/>
      <dgm:spPr/>
      <dgm:t>
        <a:bodyPr/>
        <a:lstStyle/>
        <a:p>
          <a:endParaRPr lang="en-MY"/>
        </a:p>
      </dgm:t>
    </dgm:pt>
    <dgm:pt modelId="{94C5D145-2AEB-4FAC-8A6E-842289066167}">
      <dgm:prSet phldrT="[Text]" custT="1"/>
      <dgm:spPr/>
      <dgm:t>
        <a:bodyPr/>
        <a:lstStyle/>
        <a:p>
          <a:r>
            <a:rPr lang="en-US" sz="1800" dirty="0"/>
            <a:t>Requests for materials (manuals, quality assurance tools) are readily shared</a:t>
          </a:r>
          <a:endParaRPr lang="en-MY" sz="1800" dirty="0"/>
        </a:p>
      </dgm:t>
    </dgm:pt>
    <dgm:pt modelId="{A76019A5-D394-45C8-80A9-4D73BB4155E5}" type="parTrans" cxnId="{45A24D2D-00FD-44AC-A068-897BCAC5E94C}">
      <dgm:prSet/>
      <dgm:spPr/>
      <dgm:t>
        <a:bodyPr/>
        <a:lstStyle/>
        <a:p>
          <a:endParaRPr lang="en-MY"/>
        </a:p>
      </dgm:t>
    </dgm:pt>
    <dgm:pt modelId="{4C23632C-0C96-447B-8F52-1CA1B510A6F2}" type="sibTrans" cxnId="{45A24D2D-00FD-44AC-A068-897BCAC5E94C}">
      <dgm:prSet/>
      <dgm:spPr/>
      <dgm:t>
        <a:bodyPr/>
        <a:lstStyle/>
        <a:p>
          <a:endParaRPr lang="en-MY"/>
        </a:p>
      </dgm:t>
    </dgm:pt>
    <dgm:pt modelId="{FDED528D-6FBD-4CC9-8860-B0C7EB1ECB34}">
      <dgm:prSet phldrT="[Text]" custT="1"/>
      <dgm:spPr/>
      <dgm:t>
        <a:bodyPr/>
        <a:lstStyle/>
        <a:p>
          <a:r>
            <a:rPr lang="en-US" sz="1800" dirty="0"/>
            <a:t>The ‘right’ person to answer a particular question is often provided</a:t>
          </a:r>
          <a:endParaRPr lang="en-MY" sz="1800" dirty="0"/>
        </a:p>
      </dgm:t>
    </dgm:pt>
    <dgm:pt modelId="{BE8B4283-F4AC-4A51-8E63-8A94048A1B82}" type="parTrans" cxnId="{2653F244-EC6F-4616-851B-C57DA10781BB}">
      <dgm:prSet/>
      <dgm:spPr/>
      <dgm:t>
        <a:bodyPr/>
        <a:lstStyle/>
        <a:p>
          <a:endParaRPr lang="en-MY"/>
        </a:p>
      </dgm:t>
    </dgm:pt>
    <dgm:pt modelId="{FC9A1C1B-1AFE-4734-8A86-17A26AD21697}" type="sibTrans" cxnId="{2653F244-EC6F-4616-851B-C57DA10781BB}">
      <dgm:prSet/>
      <dgm:spPr/>
      <dgm:t>
        <a:bodyPr/>
        <a:lstStyle/>
        <a:p>
          <a:endParaRPr lang="en-MY"/>
        </a:p>
      </dgm:t>
    </dgm:pt>
    <dgm:pt modelId="{098AE51A-E6C4-4D7B-A490-9EA73CD2BA30}" type="pres">
      <dgm:prSet presAssocID="{487A14B8-8509-4610-9993-38B2029F9E5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476DEDC-835C-4F6C-A09F-741A1B2C0687}" type="pres">
      <dgm:prSet presAssocID="{FEEAB002-8846-4C15-953D-ED4D7A9358D1}" presName="composite" presStyleCnt="0"/>
      <dgm:spPr/>
    </dgm:pt>
    <dgm:pt modelId="{9CA22666-91E0-4DF4-B507-B9022945C8A5}" type="pres">
      <dgm:prSet presAssocID="{FEEAB002-8846-4C15-953D-ED4D7A9358D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2BEB4F4-EF67-4AC7-BD4A-DFEB46DF8698}" type="pres">
      <dgm:prSet presAssocID="{FEEAB002-8846-4C15-953D-ED4D7A9358D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D62ECEF8-1355-4E7A-8F07-9729393033B8}" type="pres">
      <dgm:prSet presAssocID="{FEEAB002-8846-4C15-953D-ED4D7A9358D1}" presName="Accent" presStyleLbl="parChTrans1D1" presStyleIdx="0" presStyleCnt="3"/>
      <dgm:spPr/>
    </dgm:pt>
    <dgm:pt modelId="{9E56341A-F972-40FF-BAB8-8B3BB1DDA998}" type="pres">
      <dgm:prSet presAssocID="{FEEAB002-8846-4C15-953D-ED4D7A9358D1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B1CB83-958C-4772-BAC8-ADD2DA764401}" type="pres">
      <dgm:prSet presAssocID="{A10B980B-F651-4B7D-A252-B664A5C74B03}" presName="sibTrans" presStyleCnt="0"/>
      <dgm:spPr/>
    </dgm:pt>
    <dgm:pt modelId="{FC14D2C0-4D10-4E54-B3D7-30A104041F00}" type="pres">
      <dgm:prSet presAssocID="{A2F92587-F4BB-428D-A534-E0B87D9A7954}" presName="composite" presStyleCnt="0"/>
      <dgm:spPr/>
    </dgm:pt>
    <dgm:pt modelId="{5C39842E-0975-41FA-98CA-3CE806C45701}" type="pres">
      <dgm:prSet presAssocID="{A2F92587-F4BB-428D-A534-E0B87D9A7954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4A9FA78-51DD-4AA0-8285-E6BF754DFB87}" type="pres">
      <dgm:prSet presAssocID="{A2F92587-F4BB-428D-A534-E0B87D9A7954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C2845EAD-455D-4396-8DAC-CC84AF880E2F}" type="pres">
      <dgm:prSet presAssocID="{A2F92587-F4BB-428D-A534-E0B87D9A7954}" presName="Accent" presStyleLbl="parChTrans1D1" presStyleIdx="1" presStyleCnt="3"/>
      <dgm:spPr/>
    </dgm:pt>
    <dgm:pt modelId="{B1E3C459-141A-49A3-9FA2-DD12AB2A6705}" type="pres">
      <dgm:prSet presAssocID="{A2F92587-F4BB-428D-A534-E0B87D9A7954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3264B07-5AEF-40E0-A6CC-1276C6F07166}" type="pres">
      <dgm:prSet presAssocID="{526ABEF1-EA59-4C7C-A38B-22301679289D}" presName="sibTrans" presStyleCnt="0"/>
      <dgm:spPr/>
    </dgm:pt>
    <dgm:pt modelId="{0DA19FD0-348F-43D0-AD15-B04E8E66A6F6}" type="pres">
      <dgm:prSet presAssocID="{1CAC9484-9265-432A-8226-3F37D7245ADB}" presName="composite" presStyleCnt="0"/>
      <dgm:spPr/>
    </dgm:pt>
    <dgm:pt modelId="{A0EEE98E-CA01-41A3-8CAA-EDDE0EB2C427}" type="pres">
      <dgm:prSet presAssocID="{1CAC9484-9265-432A-8226-3F37D7245ADB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DB0F0B9-1BFE-4795-BEAC-7651FA44B264}" type="pres">
      <dgm:prSet presAssocID="{1CAC9484-9265-432A-8226-3F37D7245ADB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310796EB-935A-491B-9080-BD9AD4A8EB8D}" type="pres">
      <dgm:prSet presAssocID="{1CAC9484-9265-432A-8226-3F37D7245ADB}" presName="Accent" presStyleLbl="parChTrans1D1" presStyleIdx="2" presStyleCnt="3"/>
      <dgm:spPr/>
    </dgm:pt>
    <dgm:pt modelId="{9D38EC42-0D17-4880-A69B-2B86778BC796}" type="pres">
      <dgm:prSet presAssocID="{1CAC9484-9265-432A-8226-3F37D7245ADB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87C977A-DFBE-4165-AE03-F7EADB01DAA3}" srcId="{A2F92587-F4BB-428D-A534-E0B87D9A7954}" destId="{A5B3A2C9-0037-498D-B6C7-B15A2E4A0267}" srcOrd="1" destOrd="0" parTransId="{05FA7998-EAC0-47EC-8A02-468958B4A65C}" sibTransId="{A61C824C-B1E4-4B32-AEC2-0214894F6180}"/>
    <dgm:cxn modelId="{E8BF8342-5C8B-4718-9AB0-AB2A7B1AD6B0}" type="presOf" srcId="{3240D549-7788-4A42-AABB-72BCAC94BA32}" destId="{9D38EC42-0D17-4880-A69B-2B86778BC796}" srcOrd="0" destOrd="0" presId="urn:microsoft.com/office/officeart/2011/layout/TabList"/>
    <dgm:cxn modelId="{AF12EB7B-AC73-4DEF-8EBC-74F4304891FF}" type="presOf" srcId="{E656C055-C854-4AF0-9C98-4CB49A27DEB3}" destId="{5C39842E-0975-41FA-98CA-3CE806C45701}" srcOrd="0" destOrd="0" presId="urn:microsoft.com/office/officeart/2011/layout/TabList"/>
    <dgm:cxn modelId="{5BFCD8F2-955D-41F6-A625-E1B6D8093C69}" srcId="{487A14B8-8509-4610-9993-38B2029F9E5E}" destId="{1CAC9484-9265-432A-8226-3F37D7245ADB}" srcOrd="2" destOrd="0" parTransId="{8FEEA02B-5298-43FD-AD31-1FC54B1C7ACA}" sibTransId="{0E903BB3-2E4A-48DE-842A-731E08AA101C}"/>
    <dgm:cxn modelId="{29750964-3DC8-40A8-9870-09A18284900B}" srcId="{487A14B8-8509-4610-9993-38B2029F9E5E}" destId="{FEEAB002-8846-4C15-953D-ED4D7A9358D1}" srcOrd="0" destOrd="0" parTransId="{21A5F02E-5AB0-43A8-981A-1842E0E6DA46}" sibTransId="{A10B980B-F651-4B7D-A252-B664A5C74B03}"/>
    <dgm:cxn modelId="{E22D5A8A-0418-4348-9290-D05D5163476D}" type="presOf" srcId="{1CAC9484-9265-432A-8226-3F37D7245ADB}" destId="{4DB0F0B9-1BFE-4795-BEAC-7651FA44B264}" srcOrd="0" destOrd="0" presId="urn:microsoft.com/office/officeart/2011/layout/TabList"/>
    <dgm:cxn modelId="{A162C55E-CCC6-4FE7-8C14-4DD56E68B406}" type="presOf" srcId="{A5B3A2C9-0037-498D-B6C7-B15A2E4A0267}" destId="{B1E3C459-141A-49A3-9FA2-DD12AB2A6705}" srcOrd="0" destOrd="0" presId="urn:microsoft.com/office/officeart/2011/layout/TabList"/>
    <dgm:cxn modelId="{155B3EEF-D83B-4739-8795-AD6541ABDAC8}" srcId="{1CAC9484-9265-432A-8226-3F37D7245ADB}" destId="{BBA6B388-92B2-4E53-96C0-2FE0A7CE0FDA}" srcOrd="0" destOrd="0" parTransId="{65EFBED7-314E-4E25-A220-AFBAB9F22D36}" sibTransId="{AF70373C-476B-4626-B483-7BBFB35B1731}"/>
    <dgm:cxn modelId="{5CA322FA-E3A6-45AF-B6AB-07A515FFD94A}" type="presOf" srcId="{BBA6B388-92B2-4E53-96C0-2FE0A7CE0FDA}" destId="{A0EEE98E-CA01-41A3-8CAA-EDDE0EB2C427}" srcOrd="0" destOrd="0" presId="urn:microsoft.com/office/officeart/2011/layout/TabList"/>
    <dgm:cxn modelId="{03D8B588-CD04-4F3E-99CD-02FE63A880C9}" srcId="{FEEAB002-8846-4C15-953D-ED4D7A9358D1}" destId="{5D5C1CDF-C17E-447F-9D02-D7F4A9142C7C}" srcOrd="0" destOrd="0" parTransId="{1F8928ED-E75C-40AA-91C2-6E8561E5B695}" sibTransId="{F226D9AB-DA11-4008-9103-E6A88A1715D1}"/>
    <dgm:cxn modelId="{EF1C580D-8427-4DC2-BA1C-26B0A9016CA1}" type="presOf" srcId="{FEEAB002-8846-4C15-953D-ED4D7A9358D1}" destId="{42BEB4F4-EF67-4AC7-BD4A-DFEB46DF8698}" srcOrd="0" destOrd="0" presId="urn:microsoft.com/office/officeart/2011/layout/TabList"/>
    <dgm:cxn modelId="{AC219F75-6B42-4119-9AE6-36AC0DD99AD4}" srcId="{1CAC9484-9265-432A-8226-3F37D7245ADB}" destId="{3240D549-7788-4A42-AABB-72BCAC94BA32}" srcOrd="1" destOrd="0" parTransId="{E1C4A460-1FE6-4302-80DE-F5E31D5665E6}" sibTransId="{CB7A7059-C49E-4B0E-A911-BB7492866FB6}"/>
    <dgm:cxn modelId="{835BEB36-67E2-4966-A610-9BFD02F5CFCB}" type="presOf" srcId="{4FA221FC-52B9-4733-AF9E-29D515354E82}" destId="{9E56341A-F972-40FF-BAB8-8B3BB1DDA998}" srcOrd="0" destOrd="0" presId="urn:microsoft.com/office/officeart/2011/layout/TabList"/>
    <dgm:cxn modelId="{5DE638D6-D8DC-4241-8BBA-A23C43C0E90A}" type="presOf" srcId="{A2F92587-F4BB-428D-A534-E0B87D9A7954}" destId="{84A9FA78-51DD-4AA0-8285-E6BF754DFB87}" srcOrd="0" destOrd="0" presId="urn:microsoft.com/office/officeart/2011/layout/TabList"/>
    <dgm:cxn modelId="{C6543D0E-EAE7-4C9F-ABEA-8D65561BC98A}" srcId="{FEEAB002-8846-4C15-953D-ED4D7A9358D1}" destId="{75645AD0-4762-43CA-BE7E-974031738C97}" srcOrd="2" destOrd="0" parTransId="{2B1D8102-7656-4400-AA4F-AC4C535B6999}" sibTransId="{4697019F-EE8E-42A2-B87B-6CAB81C97E03}"/>
    <dgm:cxn modelId="{1B189509-2757-47F6-B41E-148536F96886}" type="presOf" srcId="{5D5C1CDF-C17E-447F-9D02-D7F4A9142C7C}" destId="{9CA22666-91E0-4DF4-B507-B9022945C8A5}" srcOrd="0" destOrd="0" presId="urn:microsoft.com/office/officeart/2011/layout/TabList"/>
    <dgm:cxn modelId="{48FF0F7D-E0B1-4378-AC85-D7B90060CE8E}" type="presOf" srcId="{FDED528D-6FBD-4CC9-8860-B0C7EB1ECB34}" destId="{9D38EC42-0D17-4880-A69B-2B86778BC796}" srcOrd="0" destOrd="1" presId="urn:microsoft.com/office/officeart/2011/layout/TabList"/>
    <dgm:cxn modelId="{3775934E-56E6-40C1-925C-C16CF8929CB0}" srcId="{A2F92587-F4BB-428D-A534-E0B87D9A7954}" destId="{E656C055-C854-4AF0-9C98-4CB49A27DEB3}" srcOrd="0" destOrd="0" parTransId="{E5EB0F60-BD9C-4FC3-A093-79EF7E01F59E}" sibTransId="{4322CF82-BFC9-4700-A197-9BEC3384FC0E}"/>
    <dgm:cxn modelId="{5A505E0D-3227-4230-93B2-07FFFFFCD28B}" srcId="{487A14B8-8509-4610-9993-38B2029F9E5E}" destId="{A2F92587-F4BB-428D-A534-E0B87D9A7954}" srcOrd="1" destOrd="0" parTransId="{862C1369-69BE-4C7F-8FFE-A10761B1FB1B}" sibTransId="{526ABEF1-EA59-4C7C-A38B-22301679289D}"/>
    <dgm:cxn modelId="{45A24D2D-00FD-44AC-A068-897BCAC5E94C}" srcId="{A2F92587-F4BB-428D-A534-E0B87D9A7954}" destId="{94C5D145-2AEB-4FAC-8A6E-842289066167}" srcOrd="2" destOrd="0" parTransId="{A76019A5-D394-45C8-80A9-4D73BB4155E5}" sibTransId="{4C23632C-0C96-447B-8F52-1CA1B510A6F2}"/>
    <dgm:cxn modelId="{8EC6D21A-A1CC-4F74-ACB5-87A50520CFC2}" type="presOf" srcId="{487A14B8-8509-4610-9993-38B2029F9E5E}" destId="{098AE51A-E6C4-4D7B-A490-9EA73CD2BA30}" srcOrd="0" destOrd="0" presId="urn:microsoft.com/office/officeart/2011/layout/TabList"/>
    <dgm:cxn modelId="{B3BDDD7B-48FB-465A-B962-273B142E421C}" srcId="{FEEAB002-8846-4C15-953D-ED4D7A9358D1}" destId="{4FA221FC-52B9-4733-AF9E-29D515354E82}" srcOrd="1" destOrd="0" parTransId="{B32CF594-844C-4F93-BAE3-FCB4D0B2BF8E}" sibTransId="{BFD3B6BE-1051-4AA9-AAD3-2690F48BEAF5}"/>
    <dgm:cxn modelId="{DB396E14-5A65-4863-A5A7-631688D6D691}" type="presOf" srcId="{75645AD0-4762-43CA-BE7E-974031738C97}" destId="{9E56341A-F972-40FF-BAB8-8B3BB1DDA998}" srcOrd="0" destOrd="1" presId="urn:microsoft.com/office/officeart/2011/layout/TabList"/>
    <dgm:cxn modelId="{88E2EA30-5F03-4651-BD8F-1CC103F4C304}" type="presOf" srcId="{94C5D145-2AEB-4FAC-8A6E-842289066167}" destId="{B1E3C459-141A-49A3-9FA2-DD12AB2A6705}" srcOrd="0" destOrd="1" presId="urn:microsoft.com/office/officeart/2011/layout/TabList"/>
    <dgm:cxn modelId="{2653F244-EC6F-4616-851B-C57DA10781BB}" srcId="{1CAC9484-9265-432A-8226-3F37D7245ADB}" destId="{FDED528D-6FBD-4CC9-8860-B0C7EB1ECB34}" srcOrd="2" destOrd="0" parTransId="{BE8B4283-F4AC-4A51-8E63-8A94048A1B82}" sibTransId="{FC9A1C1B-1AFE-4734-8A86-17A26AD21697}"/>
    <dgm:cxn modelId="{E3DC3E70-A72B-46AF-9927-EF9F597F5977}" type="presParOf" srcId="{098AE51A-E6C4-4D7B-A490-9EA73CD2BA30}" destId="{0476DEDC-835C-4F6C-A09F-741A1B2C0687}" srcOrd="0" destOrd="0" presId="urn:microsoft.com/office/officeart/2011/layout/TabList"/>
    <dgm:cxn modelId="{DE0F0A49-2F43-4F1B-9BFA-A157FD9297FA}" type="presParOf" srcId="{0476DEDC-835C-4F6C-A09F-741A1B2C0687}" destId="{9CA22666-91E0-4DF4-B507-B9022945C8A5}" srcOrd="0" destOrd="0" presId="urn:microsoft.com/office/officeart/2011/layout/TabList"/>
    <dgm:cxn modelId="{362BDF72-E5D0-453A-B817-8B2575885545}" type="presParOf" srcId="{0476DEDC-835C-4F6C-A09F-741A1B2C0687}" destId="{42BEB4F4-EF67-4AC7-BD4A-DFEB46DF8698}" srcOrd="1" destOrd="0" presId="urn:microsoft.com/office/officeart/2011/layout/TabList"/>
    <dgm:cxn modelId="{5458A52A-6292-46EC-8E41-243C4B13A019}" type="presParOf" srcId="{0476DEDC-835C-4F6C-A09F-741A1B2C0687}" destId="{D62ECEF8-1355-4E7A-8F07-9729393033B8}" srcOrd="2" destOrd="0" presId="urn:microsoft.com/office/officeart/2011/layout/TabList"/>
    <dgm:cxn modelId="{1B27EDD8-4EC5-4A91-AAD2-7F4390B7599A}" type="presParOf" srcId="{098AE51A-E6C4-4D7B-A490-9EA73CD2BA30}" destId="{9E56341A-F972-40FF-BAB8-8B3BB1DDA998}" srcOrd="1" destOrd="0" presId="urn:microsoft.com/office/officeart/2011/layout/TabList"/>
    <dgm:cxn modelId="{98AFAA41-75B4-4BD0-A503-72AD8435A4F3}" type="presParOf" srcId="{098AE51A-E6C4-4D7B-A490-9EA73CD2BA30}" destId="{76B1CB83-958C-4772-BAC8-ADD2DA764401}" srcOrd="2" destOrd="0" presId="urn:microsoft.com/office/officeart/2011/layout/TabList"/>
    <dgm:cxn modelId="{EA748DC7-F5D4-420E-A0E8-6188CDC51850}" type="presParOf" srcId="{098AE51A-E6C4-4D7B-A490-9EA73CD2BA30}" destId="{FC14D2C0-4D10-4E54-B3D7-30A104041F00}" srcOrd="3" destOrd="0" presId="urn:microsoft.com/office/officeart/2011/layout/TabList"/>
    <dgm:cxn modelId="{55066562-30E8-4264-BA1E-E9ECF935824B}" type="presParOf" srcId="{FC14D2C0-4D10-4E54-B3D7-30A104041F00}" destId="{5C39842E-0975-41FA-98CA-3CE806C45701}" srcOrd="0" destOrd="0" presId="urn:microsoft.com/office/officeart/2011/layout/TabList"/>
    <dgm:cxn modelId="{52631209-57DD-42A9-B147-093875B39B71}" type="presParOf" srcId="{FC14D2C0-4D10-4E54-B3D7-30A104041F00}" destId="{84A9FA78-51DD-4AA0-8285-E6BF754DFB87}" srcOrd="1" destOrd="0" presId="urn:microsoft.com/office/officeart/2011/layout/TabList"/>
    <dgm:cxn modelId="{225188F1-96DA-4501-B314-0A8B51D4ACA2}" type="presParOf" srcId="{FC14D2C0-4D10-4E54-B3D7-30A104041F00}" destId="{C2845EAD-455D-4396-8DAC-CC84AF880E2F}" srcOrd="2" destOrd="0" presId="urn:microsoft.com/office/officeart/2011/layout/TabList"/>
    <dgm:cxn modelId="{2920C001-AAD6-4685-B6C1-B22BAB3D2511}" type="presParOf" srcId="{098AE51A-E6C4-4D7B-A490-9EA73CD2BA30}" destId="{B1E3C459-141A-49A3-9FA2-DD12AB2A6705}" srcOrd="4" destOrd="0" presId="urn:microsoft.com/office/officeart/2011/layout/TabList"/>
    <dgm:cxn modelId="{D1C99CB0-E44A-479B-BDEA-197374BF7590}" type="presParOf" srcId="{098AE51A-E6C4-4D7B-A490-9EA73CD2BA30}" destId="{23264B07-5AEF-40E0-A6CC-1276C6F07166}" srcOrd="5" destOrd="0" presId="urn:microsoft.com/office/officeart/2011/layout/TabList"/>
    <dgm:cxn modelId="{DF1AC59C-175F-4D30-89F5-91C91972E916}" type="presParOf" srcId="{098AE51A-E6C4-4D7B-A490-9EA73CD2BA30}" destId="{0DA19FD0-348F-43D0-AD15-B04E8E66A6F6}" srcOrd="6" destOrd="0" presId="urn:microsoft.com/office/officeart/2011/layout/TabList"/>
    <dgm:cxn modelId="{AD24B032-F6C8-4275-B88F-B7B0D1520048}" type="presParOf" srcId="{0DA19FD0-348F-43D0-AD15-B04E8E66A6F6}" destId="{A0EEE98E-CA01-41A3-8CAA-EDDE0EB2C427}" srcOrd="0" destOrd="0" presId="urn:microsoft.com/office/officeart/2011/layout/TabList"/>
    <dgm:cxn modelId="{B154244E-F82D-451C-AA42-C3C783DB7934}" type="presParOf" srcId="{0DA19FD0-348F-43D0-AD15-B04E8E66A6F6}" destId="{4DB0F0B9-1BFE-4795-BEAC-7651FA44B264}" srcOrd="1" destOrd="0" presId="urn:microsoft.com/office/officeart/2011/layout/TabList"/>
    <dgm:cxn modelId="{A4E46D36-6376-47AD-AB75-C8BCA87D8E25}" type="presParOf" srcId="{0DA19FD0-348F-43D0-AD15-B04E8E66A6F6}" destId="{310796EB-935A-491B-9080-BD9AD4A8EB8D}" srcOrd="2" destOrd="0" presId="urn:microsoft.com/office/officeart/2011/layout/TabList"/>
    <dgm:cxn modelId="{B8305A10-FD9B-4115-873A-1789726938E5}" type="presParOf" srcId="{098AE51A-E6C4-4D7B-A490-9EA73CD2BA30}" destId="{9D38EC42-0D17-4880-A69B-2B86778BC79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303FAF-1DD0-4FEF-93EE-172725BF7EA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2F0D08EB-45AD-4E22-BF5B-BC7AD6FA036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Adapting extremely well-established services for an extremely new service</a:t>
          </a:r>
          <a:endParaRPr lang="en-MY" sz="2800" b="1" dirty="0">
            <a:solidFill>
              <a:schemeClr val="tx1"/>
            </a:solidFill>
          </a:endParaRPr>
        </a:p>
      </dgm:t>
    </dgm:pt>
    <dgm:pt modelId="{764266CF-3ACC-488E-9C2A-27EB432EAA39}" type="parTrans" cxnId="{E8ADC819-AA0F-45D0-9E9F-FACCD469B049}">
      <dgm:prSet/>
      <dgm:spPr/>
      <dgm:t>
        <a:bodyPr/>
        <a:lstStyle/>
        <a:p>
          <a:endParaRPr lang="en-MY"/>
        </a:p>
      </dgm:t>
    </dgm:pt>
    <dgm:pt modelId="{40CB9D8E-6B20-450D-AC4E-0B351CAE7D0C}" type="sibTrans" cxnId="{E8ADC819-AA0F-45D0-9E9F-FACCD469B049}">
      <dgm:prSet/>
      <dgm:spPr/>
      <dgm:t>
        <a:bodyPr/>
        <a:lstStyle/>
        <a:p>
          <a:endParaRPr lang="en-MY"/>
        </a:p>
      </dgm:t>
    </dgm:pt>
    <dgm:pt modelId="{937EDD64-1565-487E-A62E-BD057BC91A69}">
      <dgm:prSet phldrT="[Text]" custT="1"/>
      <dgm:spPr>
        <a:solidFill>
          <a:srgbClr val="FFC000"/>
        </a:solidFill>
      </dgm:spPr>
      <dgm:t>
        <a:bodyPr anchor="t"/>
        <a:lstStyle/>
        <a:p>
          <a:pPr algn="ctr"/>
          <a:endParaRPr lang="en-MY" sz="2000" dirty="0"/>
        </a:p>
      </dgm:t>
    </dgm:pt>
    <dgm:pt modelId="{DB58FE89-308F-4962-823A-BFC0BD040D6C}" type="parTrans" cxnId="{D47CDB1B-C374-4918-B36B-473DB8E7735F}">
      <dgm:prSet/>
      <dgm:spPr/>
      <dgm:t>
        <a:bodyPr/>
        <a:lstStyle/>
        <a:p>
          <a:endParaRPr lang="en-MY"/>
        </a:p>
      </dgm:t>
    </dgm:pt>
    <dgm:pt modelId="{A0F0816A-AA43-454B-BF77-8723ED75BE8B}" type="sibTrans" cxnId="{D47CDB1B-C374-4918-B36B-473DB8E7735F}">
      <dgm:prSet/>
      <dgm:spPr/>
      <dgm:t>
        <a:bodyPr/>
        <a:lstStyle/>
        <a:p>
          <a:endParaRPr lang="en-MY"/>
        </a:p>
      </dgm:t>
    </dgm:pt>
    <dgm:pt modelId="{295E14AA-4308-4DC5-80CB-535D8A15718F}">
      <dgm:prSet phldrT="[Text]" custT="1"/>
      <dgm:spPr>
        <a:solidFill>
          <a:srgbClr val="FFC000"/>
        </a:solidFill>
      </dgm:spPr>
      <dgm:t>
        <a:bodyPr anchor="t"/>
        <a:lstStyle/>
        <a:p>
          <a:pPr algn="l"/>
          <a:endParaRPr lang="en-US" sz="2000" dirty="0">
            <a:solidFill>
              <a:schemeClr val="tx1"/>
            </a:solidFill>
          </a:endParaRPr>
        </a:p>
      </dgm:t>
    </dgm:pt>
    <dgm:pt modelId="{B6B95B6A-D9AA-4AE8-AE5B-64FE39ACE8AB}" type="parTrans" cxnId="{D71C3EEE-6236-4724-A8E1-1CF0B896EB15}">
      <dgm:prSet/>
      <dgm:spPr/>
      <dgm:t>
        <a:bodyPr/>
        <a:lstStyle/>
        <a:p>
          <a:endParaRPr lang="en-MY"/>
        </a:p>
      </dgm:t>
    </dgm:pt>
    <dgm:pt modelId="{EEEAB932-CF5B-4E80-A8C3-FF5CFB3477B2}" type="sibTrans" cxnId="{D71C3EEE-6236-4724-A8E1-1CF0B896EB15}">
      <dgm:prSet/>
      <dgm:spPr/>
      <dgm:t>
        <a:bodyPr/>
        <a:lstStyle/>
        <a:p>
          <a:endParaRPr lang="en-MY"/>
        </a:p>
      </dgm:t>
    </dgm:pt>
    <dgm:pt modelId="{BF6B3B2F-BF25-4864-B0AF-B3AF22B11A12}">
      <dgm:prSet phldrT="[Text]" custT="1"/>
      <dgm:spPr>
        <a:solidFill>
          <a:srgbClr val="FFC000"/>
        </a:solidFill>
      </dgm:spPr>
      <dgm:t>
        <a:bodyPr anchor="t"/>
        <a:lstStyle/>
        <a:p>
          <a:pPr algn="l"/>
          <a:endParaRPr lang="en-MY" sz="2000" dirty="0">
            <a:solidFill>
              <a:schemeClr val="tx1"/>
            </a:solidFill>
          </a:endParaRPr>
        </a:p>
      </dgm:t>
    </dgm:pt>
    <dgm:pt modelId="{8BD582D7-2026-4B4B-89FB-3DAF71BC4494}" type="parTrans" cxnId="{99E7A55E-93FE-4AD9-B243-1BCB0E6D7AA0}">
      <dgm:prSet/>
      <dgm:spPr/>
      <dgm:t>
        <a:bodyPr/>
        <a:lstStyle/>
        <a:p>
          <a:endParaRPr lang="en-MY"/>
        </a:p>
      </dgm:t>
    </dgm:pt>
    <dgm:pt modelId="{A1FB2F4C-A4B9-4BC2-9E7D-02C8D050D6A7}" type="sibTrans" cxnId="{99E7A55E-93FE-4AD9-B243-1BCB0E6D7AA0}">
      <dgm:prSet/>
      <dgm:spPr/>
      <dgm:t>
        <a:bodyPr/>
        <a:lstStyle/>
        <a:p>
          <a:endParaRPr lang="en-MY"/>
        </a:p>
      </dgm:t>
    </dgm:pt>
    <dgm:pt modelId="{C32C753D-4337-4056-8B05-D022A939F06D}" type="pres">
      <dgm:prSet presAssocID="{00303FAF-1DD0-4FEF-93EE-172725BF7EA3}" presName="composite" presStyleCnt="0">
        <dgm:presLayoutVars>
          <dgm:chMax val="1"/>
          <dgm:dir/>
          <dgm:resizeHandles val="exact"/>
        </dgm:presLayoutVars>
      </dgm:prSet>
      <dgm:spPr/>
    </dgm:pt>
    <dgm:pt modelId="{292DEDB6-E275-4335-8287-06529FCEA8E4}" type="pres">
      <dgm:prSet presAssocID="{2F0D08EB-45AD-4E22-BF5B-BC7AD6FA036B}" presName="roof" presStyleLbl="dkBgShp" presStyleIdx="0" presStyleCnt="2" custLinFactNeighborX="910" custLinFactNeighborY="1871"/>
      <dgm:spPr/>
    </dgm:pt>
    <dgm:pt modelId="{59A70394-B0CB-4407-BE7F-1DA67A25F3AC}" type="pres">
      <dgm:prSet presAssocID="{2F0D08EB-45AD-4E22-BF5B-BC7AD6FA036B}" presName="pillars" presStyleCnt="0"/>
      <dgm:spPr/>
    </dgm:pt>
    <dgm:pt modelId="{BFA44AD0-67AE-4641-B853-89974B4B840E}" type="pres">
      <dgm:prSet presAssocID="{2F0D08EB-45AD-4E22-BF5B-BC7AD6FA036B}" presName="pillar1" presStyleLbl="node1" presStyleIdx="0" presStyleCnt="3" custScaleX="115473" custScaleY="96946" custLinFactNeighborX="580" custLinFactNeighborY="-303">
        <dgm:presLayoutVars>
          <dgm:bulletEnabled val="1"/>
        </dgm:presLayoutVars>
      </dgm:prSet>
      <dgm:spPr/>
    </dgm:pt>
    <dgm:pt modelId="{AC294359-15D7-4A3A-98C1-D496FF71F48B}" type="pres">
      <dgm:prSet presAssocID="{295E14AA-4308-4DC5-80CB-535D8A15718F}" presName="pillarX" presStyleLbl="node1" presStyleIdx="1" presStyleCnt="3" custLinFactNeighborX="-157" custLinFactNeighborY="891">
        <dgm:presLayoutVars>
          <dgm:bulletEnabled val="1"/>
        </dgm:presLayoutVars>
      </dgm:prSet>
      <dgm:spPr/>
    </dgm:pt>
    <dgm:pt modelId="{0ADE00F8-06F6-4A39-9C07-A7E8C5745082}" type="pres">
      <dgm:prSet presAssocID="{BF6B3B2F-BF25-4864-B0AF-B3AF22B11A12}" presName="pillarX" presStyleLbl="node1" presStyleIdx="2" presStyleCnt="3" custScaleY="99030" custLinFactNeighborX="-212" custLinFactNeighborY="1001">
        <dgm:presLayoutVars>
          <dgm:bulletEnabled val="1"/>
        </dgm:presLayoutVars>
      </dgm:prSet>
      <dgm:spPr/>
    </dgm:pt>
    <dgm:pt modelId="{AA00374D-869E-4F36-BCCC-20DD867331D7}" type="pres">
      <dgm:prSet presAssocID="{2F0D08EB-45AD-4E22-BF5B-BC7AD6FA036B}" presName="base" presStyleLbl="dkBgShp" presStyleIdx="1" presStyleCnt="2"/>
      <dgm:spPr/>
    </dgm:pt>
  </dgm:ptLst>
  <dgm:cxnLst>
    <dgm:cxn modelId="{CCBD14E5-231B-41BD-B6BD-328A99B5464B}" type="presOf" srcId="{937EDD64-1565-487E-A62E-BD057BC91A69}" destId="{BFA44AD0-67AE-4641-B853-89974B4B840E}" srcOrd="0" destOrd="0" presId="urn:microsoft.com/office/officeart/2005/8/layout/hList3"/>
    <dgm:cxn modelId="{D90BC095-7BF1-42C8-8344-F05BEC9421A7}" type="presOf" srcId="{2F0D08EB-45AD-4E22-BF5B-BC7AD6FA036B}" destId="{292DEDB6-E275-4335-8287-06529FCEA8E4}" srcOrd="0" destOrd="0" presId="urn:microsoft.com/office/officeart/2005/8/layout/hList3"/>
    <dgm:cxn modelId="{D47CDB1B-C374-4918-B36B-473DB8E7735F}" srcId="{2F0D08EB-45AD-4E22-BF5B-BC7AD6FA036B}" destId="{937EDD64-1565-487E-A62E-BD057BC91A69}" srcOrd="0" destOrd="0" parTransId="{DB58FE89-308F-4962-823A-BFC0BD040D6C}" sibTransId="{A0F0816A-AA43-454B-BF77-8723ED75BE8B}"/>
    <dgm:cxn modelId="{99E7A55E-93FE-4AD9-B243-1BCB0E6D7AA0}" srcId="{2F0D08EB-45AD-4E22-BF5B-BC7AD6FA036B}" destId="{BF6B3B2F-BF25-4864-B0AF-B3AF22B11A12}" srcOrd="2" destOrd="0" parTransId="{8BD582D7-2026-4B4B-89FB-3DAF71BC4494}" sibTransId="{A1FB2F4C-A4B9-4BC2-9E7D-02C8D050D6A7}"/>
    <dgm:cxn modelId="{E8ADC819-AA0F-45D0-9E9F-FACCD469B049}" srcId="{00303FAF-1DD0-4FEF-93EE-172725BF7EA3}" destId="{2F0D08EB-45AD-4E22-BF5B-BC7AD6FA036B}" srcOrd="0" destOrd="0" parTransId="{764266CF-3ACC-488E-9C2A-27EB432EAA39}" sibTransId="{40CB9D8E-6B20-450D-AC4E-0B351CAE7D0C}"/>
    <dgm:cxn modelId="{13550CF0-0E7D-4AA1-A91F-2392140DF1F6}" type="presOf" srcId="{295E14AA-4308-4DC5-80CB-535D8A15718F}" destId="{AC294359-15D7-4A3A-98C1-D496FF71F48B}" srcOrd="0" destOrd="0" presId="urn:microsoft.com/office/officeart/2005/8/layout/hList3"/>
    <dgm:cxn modelId="{CDCC988D-1D9A-42D2-A16A-5BDF6FC6F14F}" type="presOf" srcId="{00303FAF-1DD0-4FEF-93EE-172725BF7EA3}" destId="{C32C753D-4337-4056-8B05-D022A939F06D}" srcOrd="0" destOrd="0" presId="urn:microsoft.com/office/officeart/2005/8/layout/hList3"/>
    <dgm:cxn modelId="{D71C3EEE-6236-4724-A8E1-1CF0B896EB15}" srcId="{2F0D08EB-45AD-4E22-BF5B-BC7AD6FA036B}" destId="{295E14AA-4308-4DC5-80CB-535D8A15718F}" srcOrd="1" destOrd="0" parTransId="{B6B95B6A-D9AA-4AE8-AE5B-64FE39ACE8AB}" sibTransId="{EEEAB932-CF5B-4E80-A8C3-FF5CFB3477B2}"/>
    <dgm:cxn modelId="{C295FD43-7B28-4D96-B8DB-C37CBF01C0CD}" type="presOf" srcId="{BF6B3B2F-BF25-4864-B0AF-B3AF22B11A12}" destId="{0ADE00F8-06F6-4A39-9C07-A7E8C5745082}" srcOrd="0" destOrd="0" presId="urn:microsoft.com/office/officeart/2005/8/layout/hList3"/>
    <dgm:cxn modelId="{51889A4F-2D0A-4884-93CC-D8F4F879E138}" type="presParOf" srcId="{C32C753D-4337-4056-8B05-D022A939F06D}" destId="{292DEDB6-E275-4335-8287-06529FCEA8E4}" srcOrd="0" destOrd="0" presId="urn:microsoft.com/office/officeart/2005/8/layout/hList3"/>
    <dgm:cxn modelId="{03F5110A-D6D5-4D65-9CA5-68FBCB333FD2}" type="presParOf" srcId="{C32C753D-4337-4056-8B05-D022A939F06D}" destId="{59A70394-B0CB-4407-BE7F-1DA67A25F3AC}" srcOrd="1" destOrd="0" presId="urn:microsoft.com/office/officeart/2005/8/layout/hList3"/>
    <dgm:cxn modelId="{80447938-6F7E-4459-B7AF-108DB3EB18D5}" type="presParOf" srcId="{59A70394-B0CB-4407-BE7F-1DA67A25F3AC}" destId="{BFA44AD0-67AE-4641-B853-89974B4B840E}" srcOrd="0" destOrd="0" presId="urn:microsoft.com/office/officeart/2005/8/layout/hList3"/>
    <dgm:cxn modelId="{67764BA4-8321-4F1B-B6E7-9BB9310CE2FB}" type="presParOf" srcId="{59A70394-B0CB-4407-BE7F-1DA67A25F3AC}" destId="{AC294359-15D7-4A3A-98C1-D496FF71F48B}" srcOrd="1" destOrd="0" presId="urn:microsoft.com/office/officeart/2005/8/layout/hList3"/>
    <dgm:cxn modelId="{23299FE6-396C-418D-9E77-AB96161859FA}" type="presParOf" srcId="{59A70394-B0CB-4407-BE7F-1DA67A25F3AC}" destId="{0ADE00F8-06F6-4A39-9C07-A7E8C5745082}" srcOrd="2" destOrd="0" presId="urn:microsoft.com/office/officeart/2005/8/layout/hList3"/>
    <dgm:cxn modelId="{2DA9EE7E-5854-466E-86ED-3E25FA7723C3}" type="presParOf" srcId="{C32C753D-4337-4056-8B05-D022A939F06D}" destId="{AA00374D-869E-4F36-BCCC-20DD867331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2DF1ED-2DCF-4E2B-8D12-B93DED1599E5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1F761EED-1D78-45BF-BE2A-CCB04A910EA9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Procedures</a:t>
          </a:r>
          <a:endParaRPr lang="en-MY" b="1" dirty="0">
            <a:solidFill>
              <a:schemeClr val="tx1"/>
            </a:solidFill>
          </a:endParaRPr>
        </a:p>
      </dgm:t>
    </dgm:pt>
    <dgm:pt modelId="{04811DCC-D60D-4CBE-9FC9-BEF534054DDE}" type="parTrans" cxnId="{272C4D2D-DDD4-460E-A9EE-C2D4F4E58CD5}">
      <dgm:prSet/>
      <dgm:spPr/>
      <dgm:t>
        <a:bodyPr/>
        <a:lstStyle/>
        <a:p>
          <a:endParaRPr lang="en-MY"/>
        </a:p>
      </dgm:t>
    </dgm:pt>
    <dgm:pt modelId="{B4EFF1DA-0D4B-4381-A241-3B23C3DC280C}" type="sibTrans" cxnId="{272C4D2D-DDD4-460E-A9EE-C2D4F4E58CD5}">
      <dgm:prSet/>
      <dgm:spPr/>
      <dgm:t>
        <a:bodyPr/>
        <a:lstStyle/>
        <a:p>
          <a:endParaRPr lang="en-MY"/>
        </a:p>
      </dgm:t>
    </dgm:pt>
    <dgm:pt modelId="{3ADC9252-9459-465A-824B-947FB070D5FE}">
      <dgm:prSet phldrT="[Text]" custT="1"/>
      <dgm:spPr/>
      <dgm:t>
        <a:bodyPr/>
        <a:lstStyle/>
        <a:p>
          <a:r>
            <a:rPr lang="en-US" sz="2000" dirty="0"/>
            <a:t>KISS, but be prepared</a:t>
          </a:r>
          <a:endParaRPr lang="en-MY" sz="2000" dirty="0"/>
        </a:p>
      </dgm:t>
    </dgm:pt>
    <dgm:pt modelId="{9D9ED88F-947C-4859-B24D-314F8F0C372C}" type="parTrans" cxnId="{0C08DB3F-7F70-465B-A8F0-FCD210E82A69}">
      <dgm:prSet/>
      <dgm:spPr/>
      <dgm:t>
        <a:bodyPr/>
        <a:lstStyle/>
        <a:p>
          <a:endParaRPr lang="en-MY"/>
        </a:p>
      </dgm:t>
    </dgm:pt>
    <dgm:pt modelId="{1447C6F6-E572-4D58-A713-AD5E53F8019C}" type="sibTrans" cxnId="{0C08DB3F-7F70-465B-A8F0-FCD210E82A69}">
      <dgm:prSet/>
      <dgm:spPr/>
      <dgm:t>
        <a:bodyPr/>
        <a:lstStyle/>
        <a:p>
          <a:endParaRPr lang="en-MY"/>
        </a:p>
      </dgm:t>
    </dgm:pt>
    <dgm:pt modelId="{B91415B6-04D1-4D78-8381-2303FD0AEEF2}">
      <dgm:prSet phldrT="[Text]"/>
      <dgm:spPr/>
      <dgm:t>
        <a:bodyPr/>
        <a:lstStyle/>
        <a:p>
          <a:r>
            <a:rPr lang="en-US" dirty="0"/>
            <a:t>Stick to references as much as possible, but evaluate regularly (six months)</a:t>
          </a:r>
          <a:endParaRPr lang="en-MY" dirty="0"/>
        </a:p>
      </dgm:t>
    </dgm:pt>
    <dgm:pt modelId="{DDFD6FCE-C66E-4418-9C30-EB4759845C19}" type="parTrans" cxnId="{70893FFF-996F-4A0A-9EE8-7976F74689E1}">
      <dgm:prSet/>
      <dgm:spPr/>
      <dgm:t>
        <a:bodyPr/>
        <a:lstStyle/>
        <a:p>
          <a:endParaRPr lang="en-MY"/>
        </a:p>
      </dgm:t>
    </dgm:pt>
    <dgm:pt modelId="{58A7A099-3DA5-4B6E-97E1-AED6C5C0CC60}" type="sibTrans" cxnId="{70893FFF-996F-4A0A-9EE8-7976F74689E1}">
      <dgm:prSet/>
      <dgm:spPr/>
      <dgm:t>
        <a:bodyPr/>
        <a:lstStyle/>
        <a:p>
          <a:endParaRPr lang="en-MY"/>
        </a:p>
      </dgm:t>
    </dgm:pt>
    <dgm:pt modelId="{C78EB159-651B-4992-9F3E-99DC84FD84C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Training</a:t>
          </a:r>
          <a:endParaRPr lang="en-MY" b="1" dirty="0">
            <a:solidFill>
              <a:schemeClr val="tx1"/>
            </a:solidFill>
          </a:endParaRPr>
        </a:p>
      </dgm:t>
    </dgm:pt>
    <dgm:pt modelId="{5A308A34-49E5-4BAF-8BFA-010C64C72BDB}" type="parTrans" cxnId="{F11504B9-0178-4CB6-BCE6-88F216BB1D4F}">
      <dgm:prSet/>
      <dgm:spPr/>
      <dgm:t>
        <a:bodyPr/>
        <a:lstStyle/>
        <a:p>
          <a:endParaRPr lang="en-MY"/>
        </a:p>
      </dgm:t>
    </dgm:pt>
    <dgm:pt modelId="{AC0E1A9A-D4CA-435B-8953-335E999A94D4}" type="sibTrans" cxnId="{F11504B9-0178-4CB6-BCE6-88F216BB1D4F}">
      <dgm:prSet/>
      <dgm:spPr/>
      <dgm:t>
        <a:bodyPr/>
        <a:lstStyle/>
        <a:p>
          <a:endParaRPr lang="en-MY"/>
        </a:p>
      </dgm:t>
    </dgm:pt>
    <dgm:pt modelId="{B1461BFC-87D8-43A3-ADFC-7FE09AD63BB0}">
      <dgm:prSet phldrT="[Text]" custT="1"/>
      <dgm:spPr/>
      <dgm:t>
        <a:bodyPr/>
        <a:lstStyle/>
        <a:p>
          <a:r>
            <a:rPr lang="en-US" sz="2000" dirty="0"/>
            <a:t> Place importance on soft skills  </a:t>
          </a:r>
          <a:endParaRPr lang="en-MY" sz="2000" dirty="0"/>
        </a:p>
      </dgm:t>
    </dgm:pt>
    <dgm:pt modelId="{B8ABE58D-B64D-46C0-8A60-1DA24226849F}" type="parTrans" cxnId="{F1FE2ED4-1397-48F9-9086-275C381A75E7}">
      <dgm:prSet/>
      <dgm:spPr/>
      <dgm:t>
        <a:bodyPr/>
        <a:lstStyle/>
        <a:p>
          <a:endParaRPr lang="en-MY"/>
        </a:p>
      </dgm:t>
    </dgm:pt>
    <dgm:pt modelId="{8285FA94-55E7-4608-B9EE-C1F2AE368CCA}" type="sibTrans" cxnId="{F1FE2ED4-1397-48F9-9086-275C381A75E7}">
      <dgm:prSet/>
      <dgm:spPr/>
      <dgm:t>
        <a:bodyPr/>
        <a:lstStyle/>
        <a:p>
          <a:endParaRPr lang="en-MY"/>
        </a:p>
      </dgm:t>
    </dgm:pt>
    <dgm:pt modelId="{EAB4B6A3-5ADF-4D14-89CA-F6D5E0B498A8}">
      <dgm:prSet phldrT="[Text]"/>
      <dgm:spPr/>
      <dgm:t>
        <a:bodyPr/>
        <a:lstStyle/>
        <a:p>
          <a:r>
            <a:rPr lang="en-US" dirty="0"/>
            <a:t>Malaysia medical professionals are geared towards information provision</a:t>
          </a:r>
          <a:endParaRPr lang="en-MY" dirty="0"/>
        </a:p>
      </dgm:t>
    </dgm:pt>
    <dgm:pt modelId="{359AC1B7-0D30-41F1-938F-CD5F88E4DF07}" type="parTrans" cxnId="{3151670B-A58F-4F69-8E27-09F7A18453CA}">
      <dgm:prSet/>
      <dgm:spPr/>
      <dgm:t>
        <a:bodyPr/>
        <a:lstStyle/>
        <a:p>
          <a:endParaRPr lang="en-MY"/>
        </a:p>
      </dgm:t>
    </dgm:pt>
    <dgm:pt modelId="{0E029CA9-29C9-4A1E-8621-C2D08FCF8E3A}" type="sibTrans" cxnId="{3151670B-A58F-4F69-8E27-09F7A18453CA}">
      <dgm:prSet/>
      <dgm:spPr/>
      <dgm:t>
        <a:bodyPr/>
        <a:lstStyle/>
        <a:p>
          <a:endParaRPr lang="en-MY"/>
        </a:p>
      </dgm:t>
    </dgm:pt>
    <dgm:pt modelId="{E69616C9-91FE-4EFA-A84E-9AECC0ABE56B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Credibility</a:t>
          </a:r>
          <a:endParaRPr lang="en-MY" b="1" dirty="0">
            <a:solidFill>
              <a:schemeClr val="tx1"/>
            </a:solidFill>
          </a:endParaRPr>
        </a:p>
      </dgm:t>
    </dgm:pt>
    <dgm:pt modelId="{80C35333-3E9A-4F77-B0D0-4F20BC5BDD2E}" type="parTrans" cxnId="{62CFE275-64FA-4A9F-8995-70A8C2809951}">
      <dgm:prSet/>
      <dgm:spPr/>
      <dgm:t>
        <a:bodyPr/>
        <a:lstStyle/>
        <a:p>
          <a:endParaRPr lang="en-MY"/>
        </a:p>
      </dgm:t>
    </dgm:pt>
    <dgm:pt modelId="{169D747B-D8F1-48C0-9501-054BB41AF0A1}" type="sibTrans" cxnId="{62CFE275-64FA-4A9F-8995-70A8C2809951}">
      <dgm:prSet/>
      <dgm:spPr/>
      <dgm:t>
        <a:bodyPr/>
        <a:lstStyle/>
        <a:p>
          <a:endParaRPr lang="en-MY"/>
        </a:p>
      </dgm:t>
    </dgm:pt>
    <dgm:pt modelId="{33DACC59-F5E1-4C2C-9C37-F323F7C29D70}">
      <dgm:prSet phldrT="[Text]" custT="1"/>
      <dgm:spPr/>
      <dgm:t>
        <a:bodyPr/>
        <a:lstStyle/>
        <a:p>
          <a:r>
            <a:rPr lang="en-US" sz="2000" dirty="0"/>
            <a:t> Marketing of services</a:t>
          </a:r>
          <a:endParaRPr lang="en-MY" sz="2000" dirty="0"/>
        </a:p>
      </dgm:t>
    </dgm:pt>
    <dgm:pt modelId="{CE7F13F2-1BAD-4634-BA0B-3378752B93E6}" type="parTrans" cxnId="{4A48C03B-1DE7-425E-A992-67F4BF01D2CB}">
      <dgm:prSet/>
      <dgm:spPr/>
      <dgm:t>
        <a:bodyPr/>
        <a:lstStyle/>
        <a:p>
          <a:endParaRPr lang="en-MY"/>
        </a:p>
      </dgm:t>
    </dgm:pt>
    <dgm:pt modelId="{BE71B73B-F651-4B7E-A545-9FE09C427AA2}" type="sibTrans" cxnId="{4A48C03B-1DE7-425E-A992-67F4BF01D2CB}">
      <dgm:prSet/>
      <dgm:spPr/>
      <dgm:t>
        <a:bodyPr/>
        <a:lstStyle/>
        <a:p>
          <a:endParaRPr lang="en-MY"/>
        </a:p>
      </dgm:t>
    </dgm:pt>
    <dgm:pt modelId="{8A6616B3-CE2B-42EA-BE6E-AEE798B9E581}">
      <dgm:prSet phldrT="[Text]"/>
      <dgm:spPr/>
      <dgm:t>
        <a:bodyPr/>
        <a:lstStyle/>
        <a:p>
          <a:r>
            <a:rPr lang="en-US" dirty="0"/>
            <a:t>Medical service is still reluctant to use services</a:t>
          </a:r>
          <a:endParaRPr lang="en-MY" dirty="0"/>
        </a:p>
      </dgm:t>
    </dgm:pt>
    <dgm:pt modelId="{9F67E937-213F-4209-A427-E50E0455D5B2}" type="parTrans" cxnId="{E257708F-7D57-4D98-B9E7-A7E87FA1A8EA}">
      <dgm:prSet/>
      <dgm:spPr/>
      <dgm:t>
        <a:bodyPr/>
        <a:lstStyle/>
        <a:p>
          <a:endParaRPr lang="en-MY"/>
        </a:p>
      </dgm:t>
    </dgm:pt>
    <dgm:pt modelId="{F22EB6E6-9A0E-4916-8FE2-35251C8FEFBF}" type="sibTrans" cxnId="{E257708F-7D57-4D98-B9E7-A7E87FA1A8EA}">
      <dgm:prSet/>
      <dgm:spPr/>
      <dgm:t>
        <a:bodyPr/>
        <a:lstStyle/>
        <a:p>
          <a:endParaRPr lang="en-MY"/>
        </a:p>
      </dgm:t>
    </dgm:pt>
    <dgm:pt modelId="{CF212E4B-B1E2-4B18-A34D-52972CAF542D}">
      <dgm:prSet phldrT="[Text]"/>
      <dgm:spPr/>
      <dgm:t>
        <a:bodyPr/>
        <a:lstStyle/>
        <a:p>
          <a:r>
            <a:rPr lang="en-US" dirty="0"/>
            <a:t>Uncertainty of user: confidentiality, language, sharing</a:t>
          </a:r>
          <a:endParaRPr lang="en-MY" dirty="0"/>
        </a:p>
      </dgm:t>
    </dgm:pt>
    <dgm:pt modelId="{65BD0154-FC87-464B-B7BB-F9A861C247BE}" type="parTrans" cxnId="{7E44FDC7-DE05-4A76-99A8-9727B7D8B400}">
      <dgm:prSet/>
      <dgm:spPr/>
      <dgm:t>
        <a:bodyPr/>
        <a:lstStyle/>
        <a:p>
          <a:endParaRPr lang="en-MY"/>
        </a:p>
      </dgm:t>
    </dgm:pt>
    <dgm:pt modelId="{AD4DDD72-800A-4A25-8793-4544D3C9DD23}" type="sibTrans" cxnId="{7E44FDC7-DE05-4A76-99A8-9727B7D8B400}">
      <dgm:prSet/>
      <dgm:spPr/>
      <dgm:t>
        <a:bodyPr/>
        <a:lstStyle/>
        <a:p>
          <a:endParaRPr lang="en-MY"/>
        </a:p>
      </dgm:t>
    </dgm:pt>
    <dgm:pt modelId="{0411D9E4-0172-49C7-AE62-06C41CA83666}" type="pres">
      <dgm:prSet presAssocID="{5E2DF1ED-2DCF-4E2B-8D12-B93DED1599E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997182E-2233-4008-9ABC-B62BBE0BCB54}" type="pres">
      <dgm:prSet presAssocID="{1F761EED-1D78-45BF-BE2A-CCB04A910EA9}" presName="composite" presStyleCnt="0"/>
      <dgm:spPr/>
    </dgm:pt>
    <dgm:pt modelId="{E171E610-3071-4E42-92B0-EA3DDD2AF6C4}" type="pres">
      <dgm:prSet presAssocID="{1F761EED-1D78-45BF-BE2A-CCB04A910EA9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4DAA15B-5D3C-4ACD-B53E-9AC6505AA27E}" type="pres">
      <dgm:prSet presAssocID="{1F761EED-1D78-45BF-BE2A-CCB04A910EA9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143FB60-4637-4FE9-BF0B-33F2B8C6E27C}" type="pres">
      <dgm:prSet presAssocID="{1F761EED-1D78-45BF-BE2A-CCB04A910EA9}" presName="Accent" presStyleLbl="parChTrans1D1" presStyleIdx="0" presStyleCnt="3"/>
      <dgm:spPr/>
    </dgm:pt>
    <dgm:pt modelId="{78768279-FA02-4D0B-9DBC-0EBBDBF74F45}" type="pres">
      <dgm:prSet presAssocID="{1F761EED-1D78-45BF-BE2A-CCB04A910EA9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BD78870D-F6CB-49C8-852A-A9FCB5B39171}" type="pres">
      <dgm:prSet presAssocID="{B4EFF1DA-0D4B-4381-A241-3B23C3DC280C}" presName="sibTrans" presStyleCnt="0"/>
      <dgm:spPr/>
    </dgm:pt>
    <dgm:pt modelId="{DA0CE429-9869-4ACE-AB4F-02CC069F4151}" type="pres">
      <dgm:prSet presAssocID="{C78EB159-651B-4992-9F3E-99DC84FD84C8}" presName="composite" presStyleCnt="0"/>
      <dgm:spPr/>
    </dgm:pt>
    <dgm:pt modelId="{C6EC12A4-45B7-4B17-B4ED-180C8DCCD7CF}" type="pres">
      <dgm:prSet presAssocID="{C78EB159-651B-4992-9F3E-99DC84FD84C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175E8E4-256C-4470-91EB-D9F7C6DDB834}" type="pres">
      <dgm:prSet presAssocID="{C78EB159-651B-4992-9F3E-99DC84FD84C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50A341DA-2797-4AE0-B52B-4617E172B4A8}" type="pres">
      <dgm:prSet presAssocID="{C78EB159-651B-4992-9F3E-99DC84FD84C8}" presName="Accent" presStyleLbl="parChTrans1D1" presStyleIdx="1" presStyleCnt="3"/>
      <dgm:spPr/>
    </dgm:pt>
    <dgm:pt modelId="{76D05ABC-9F66-4B21-BCB8-8C665863827A}" type="pres">
      <dgm:prSet presAssocID="{C78EB159-651B-4992-9F3E-99DC84FD84C8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C5B8321-9D66-4B92-8989-F774D79C5784}" type="pres">
      <dgm:prSet presAssocID="{AC0E1A9A-D4CA-435B-8953-335E999A94D4}" presName="sibTrans" presStyleCnt="0"/>
      <dgm:spPr/>
    </dgm:pt>
    <dgm:pt modelId="{580AF123-0F13-48B2-8934-96E1FB6AF2BF}" type="pres">
      <dgm:prSet presAssocID="{E69616C9-91FE-4EFA-A84E-9AECC0ABE56B}" presName="composite" presStyleCnt="0"/>
      <dgm:spPr/>
    </dgm:pt>
    <dgm:pt modelId="{52A78719-0CDA-4CEF-9C21-5142D9A0056C}" type="pres">
      <dgm:prSet presAssocID="{E69616C9-91FE-4EFA-A84E-9AECC0ABE56B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EA5F9AA-9E7A-4B8C-87EE-1CC587C9362C}" type="pres">
      <dgm:prSet presAssocID="{E69616C9-91FE-4EFA-A84E-9AECC0ABE56B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80286166-A662-4457-B71C-716BCB8A2C92}" type="pres">
      <dgm:prSet presAssocID="{E69616C9-91FE-4EFA-A84E-9AECC0ABE56B}" presName="Accent" presStyleLbl="parChTrans1D1" presStyleIdx="2" presStyleCnt="3"/>
      <dgm:spPr/>
    </dgm:pt>
    <dgm:pt modelId="{6513E1C5-DAE2-41E0-8661-27503AFCED15}" type="pres">
      <dgm:prSet presAssocID="{E69616C9-91FE-4EFA-A84E-9AECC0ABE56B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401D627-D9DB-483A-B714-16C368CF09E0}" type="presOf" srcId="{C78EB159-651B-4992-9F3E-99DC84FD84C8}" destId="{C175E8E4-256C-4470-91EB-D9F7C6DDB834}" srcOrd="0" destOrd="0" presId="urn:microsoft.com/office/officeart/2011/layout/TabList"/>
    <dgm:cxn modelId="{F11504B9-0178-4CB6-BCE6-88F216BB1D4F}" srcId="{5E2DF1ED-2DCF-4E2B-8D12-B93DED1599E5}" destId="{C78EB159-651B-4992-9F3E-99DC84FD84C8}" srcOrd="1" destOrd="0" parTransId="{5A308A34-49E5-4BAF-8BFA-010C64C72BDB}" sibTransId="{AC0E1A9A-D4CA-435B-8953-335E999A94D4}"/>
    <dgm:cxn modelId="{E257708F-7D57-4D98-B9E7-A7E87FA1A8EA}" srcId="{E69616C9-91FE-4EFA-A84E-9AECC0ABE56B}" destId="{8A6616B3-CE2B-42EA-BE6E-AEE798B9E581}" srcOrd="1" destOrd="0" parTransId="{9F67E937-213F-4209-A427-E50E0455D5B2}" sibTransId="{F22EB6E6-9A0E-4916-8FE2-35251C8FEFBF}"/>
    <dgm:cxn modelId="{F9E4D810-251B-4936-97E6-3899EA6D0FAB}" type="presOf" srcId="{B91415B6-04D1-4D78-8381-2303FD0AEEF2}" destId="{78768279-FA02-4D0B-9DBC-0EBBDBF74F45}" srcOrd="0" destOrd="0" presId="urn:microsoft.com/office/officeart/2011/layout/TabList"/>
    <dgm:cxn modelId="{9CCC3994-D904-4242-ABA0-7BCFE226E038}" type="presOf" srcId="{1F761EED-1D78-45BF-BE2A-CCB04A910EA9}" destId="{B4DAA15B-5D3C-4ACD-B53E-9AC6505AA27E}" srcOrd="0" destOrd="0" presId="urn:microsoft.com/office/officeart/2011/layout/TabList"/>
    <dgm:cxn modelId="{39920EB6-8FBB-4B7E-9BFA-3B6BF385A3BE}" type="presOf" srcId="{EAB4B6A3-5ADF-4D14-89CA-F6D5E0B498A8}" destId="{76D05ABC-9F66-4B21-BCB8-8C665863827A}" srcOrd="0" destOrd="0" presId="urn:microsoft.com/office/officeart/2011/layout/TabList"/>
    <dgm:cxn modelId="{0C08DB3F-7F70-465B-A8F0-FCD210E82A69}" srcId="{1F761EED-1D78-45BF-BE2A-CCB04A910EA9}" destId="{3ADC9252-9459-465A-824B-947FB070D5FE}" srcOrd="0" destOrd="0" parTransId="{9D9ED88F-947C-4859-B24D-314F8F0C372C}" sibTransId="{1447C6F6-E572-4D58-A713-AD5E53F8019C}"/>
    <dgm:cxn modelId="{62CFE275-64FA-4A9F-8995-70A8C2809951}" srcId="{5E2DF1ED-2DCF-4E2B-8D12-B93DED1599E5}" destId="{E69616C9-91FE-4EFA-A84E-9AECC0ABE56B}" srcOrd="2" destOrd="0" parTransId="{80C35333-3E9A-4F77-B0D0-4F20BC5BDD2E}" sibTransId="{169D747B-D8F1-48C0-9501-054BB41AF0A1}"/>
    <dgm:cxn modelId="{F1FE2ED4-1397-48F9-9086-275C381A75E7}" srcId="{C78EB159-651B-4992-9F3E-99DC84FD84C8}" destId="{B1461BFC-87D8-43A3-ADFC-7FE09AD63BB0}" srcOrd="0" destOrd="0" parTransId="{B8ABE58D-B64D-46C0-8A60-1DA24226849F}" sibTransId="{8285FA94-55E7-4608-B9EE-C1F2AE368CCA}"/>
    <dgm:cxn modelId="{3151670B-A58F-4F69-8E27-09F7A18453CA}" srcId="{C78EB159-651B-4992-9F3E-99DC84FD84C8}" destId="{EAB4B6A3-5ADF-4D14-89CA-F6D5E0B498A8}" srcOrd="1" destOrd="0" parTransId="{359AC1B7-0D30-41F1-938F-CD5F88E4DF07}" sibTransId="{0E029CA9-29C9-4A1E-8621-C2D08FCF8E3A}"/>
    <dgm:cxn modelId="{D073C577-1A13-4FDA-B49B-AD79CE1D47A6}" type="presOf" srcId="{5E2DF1ED-2DCF-4E2B-8D12-B93DED1599E5}" destId="{0411D9E4-0172-49C7-AE62-06C41CA83666}" srcOrd="0" destOrd="0" presId="urn:microsoft.com/office/officeart/2011/layout/TabList"/>
    <dgm:cxn modelId="{272C4D2D-DDD4-460E-A9EE-C2D4F4E58CD5}" srcId="{5E2DF1ED-2DCF-4E2B-8D12-B93DED1599E5}" destId="{1F761EED-1D78-45BF-BE2A-CCB04A910EA9}" srcOrd="0" destOrd="0" parTransId="{04811DCC-D60D-4CBE-9FC9-BEF534054DDE}" sibTransId="{B4EFF1DA-0D4B-4381-A241-3B23C3DC280C}"/>
    <dgm:cxn modelId="{7E44FDC7-DE05-4A76-99A8-9727B7D8B400}" srcId="{E69616C9-91FE-4EFA-A84E-9AECC0ABE56B}" destId="{CF212E4B-B1E2-4B18-A34D-52972CAF542D}" srcOrd="2" destOrd="0" parTransId="{65BD0154-FC87-464B-B7BB-F9A861C247BE}" sibTransId="{AD4DDD72-800A-4A25-8793-4544D3C9DD23}"/>
    <dgm:cxn modelId="{A7E500C5-CAAF-4E99-AD14-AA36DE401FE2}" type="presOf" srcId="{33DACC59-F5E1-4C2C-9C37-F323F7C29D70}" destId="{52A78719-0CDA-4CEF-9C21-5142D9A0056C}" srcOrd="0" destOrd="0" presId="urn:microsoft.com/office/officeart/2011/layout/TabList"/>
    <dgm:cxn modelId="{7EA8D14F-1CEA-4507-8CA2-FE43A9CED79C}" type="presOf" srcId="{E69616C9-91FE-4EFA-A84E-9AECC0ABE56B}" destId="{CEA5F9AA-9E7A-4B8C-87EE-1CC587C9362C}" srcOrd="0" destOrd="0" presId="urn:microsoft.com/office/officeart/2011/layout/TabList"/>
    <dgm:cxn modelId="{4A48C03B-1DE7-425E-A992-67F4BF01D2CB}" srcId="{E69616C9-91FE-4EFA-A84E-9AECC0ABE56B}" destId="{33DACC59-F5E1-4C2C-9C37-F323F7C29D70}" srcOrd="0" destOrd="0" parTransId="{CE7F13F2-1BAD-4634-BA0B-3378752B93E6}" sibTransId="{BE71B73B-F651-4B7E-A545-9FE09C427AA2}"/>
    <dgm:cxn modelId="{5ED23B5E-972C-48E0-ADA3-1FCEAD216394}" type="presOf" srcId="{B1461BFC-87D8-43A3-ADFC-7FE09AD63BB0}" destId="{C6EC12A4-45B7-4B17-B4ED-180C8DCCD7CF}" srcOrd="0" destOrd="0" presId="urn:microsoft.com/office/officeart/2011/layout/TabList"/>
    <dgm:cxn modelId="{9E6C3EEF-E74C-4FE9-8AD7-4A9192A3B06F}" type="presOf" srcId="{8A6616B3-CE2B-42EA-BE6E-AEE798B9E581}" destId="{6513E1C5-DAE2-41E0-8661-27503AFCED15}" srcOrd="0" destOrd="0" presId="urn:microsoft.com/office/officeart/2011/layout/TabList"/>
    <dgm:cxn modelId="{326F37E4-6936-4A06-B5C5-4F61ECC14D64}" type="presOf" srcId="{3ADC9252-9459-465A-824B-947FB070D5FE}" destId="{E171E610-3071-4E42-92B0-EA3DDD2AF6C4}" srcOrd="0" destOrd="0" presId="urn:microsoft.com/office/officeart/2011/layout/TabList"/>
    <dgm:cxn modelId="{956418BE-A12D-4A6D-B04B-D08C53EDC8A8}" type="presOf" srcId="{CF212E4B-B1E2-4B18-A34D-52972CAF542D}" destId="{6513E1C5-DAE2-41E0-8661-27503AFCED15}" srcOrd="0" destOrd="1" presId="urn:microsoft.com/office/officeart/2011/layout/TabList"/>
    <dgm:cxn modelId="{70893FFF-996F-4A0A-9EE8-7976F74689E1}" srcId="{1F761EED-1D78-45BF-BE2A-CCB04A910EA9}" destId="{B91415B6-04D1-4D78-8381-2303FD0AEEF2}" srcOrd="1" destOrd="0" parTransId="{DDFD6FCE-C66E-4418-9C30-EB4759845C19}" sibTransId="{58A7A099-3DA5-4B6E-97E1-AED6C5C0CC60}"/>
    <dgm:cxn modelId="{75872DC9-72AB-451D-BDB3-3FDE05ED6CC9}" type="presParOf" srcId="{0411D9E4-0172-49C7-AE62-06C41CA83666}" destId="{D997182E-2233-4008-9ABC-B62BBE0BCB54}" srcOrd="0" destOrd="0" presId="urn:microsoft.com/office/officeart/2011/layout/TabList"/>
    <dgm:cxn modelId="{3F4548EE-D940-4A4A-A2F9-F19D9E79AF0C}" type="presParOf" srcId="{D997182E-2233-4008-9ABC-B62BBE0BCB54}" destId="{E171E610-3071-4E42-92B0-EA3DDD2AF6C4}" srcOrd="0" destOrd="0" presId="urn:microsoft.com/office/officeart/2011/layout/TabList"/>
    <dgm:cxn modelId="{40735BAC-C8EB-4D63-AB9B-920D8F6292F4}" type="presParOf" srcId="{D997182E-2233-4008-9ABC-B62BBE0BCB54}" destId="{B4DAA15B-5D3C-4ACD-B53E-9AC6505AA27E}" srcOrd="1" destOrd="0" presId="urn:microsoft.com/office/officeart/2011/layout/TabList"/>
    <dgm:cxn modelId="{4C17BC30-541E-4B2E-95DA-A8AFF53CC5A1}" type="presParOf" srcId="{D997182E-2233-4008-9ABC-B62BBE0BCB54}" destId="{2143FB60-4637-4FE9-BF0B-33F2B8C6E27C}" srcOrd="2" destOrd="0" presId="urn:microsoft.com/office/officeart/2011/layout/TabList"/>
    <dgm:cxn modelId="{39FDA677-4AE1-4D9D-8129-5D64D14E0173}" type="presParOf" srcId="{0411D9E4-0172-49C7-AE62-06C41CA83666}" destId="{78768279-FA02-4D0B-9DBC-0EBBDBF74F45}" srcOrd="1" destOrd="0" presId="urn:microsoft.com/office/officeart/2011/layout/TabList"/>
    <dgm:cxn modelId="{C4B5A496-6514-4A55-A39F-3711C8770C4D}" type="presParOf" srcId="{0411D9E4-0172-49C7-AE62-06C41CA83666}" destId="{BD78870D-F6CB-49C8-852A-A9FCB5B39171}" srcOrd="2" destOrd="0" presId="urn:microsoft.com/office/officeart/2011/layout/TabList"/>
    <dgm:cxn modelId="{19AC1126-F3C6-446B-9AC0-321904DAEE9A}" type="presParOf" srcId="{0411D9E4-0172-49C7-AE62-06C41CA83666}" destId="{DA0CE429-9869-4ACE-AB4F-02CC069F4151}" srcOrd="3" destOrd="0" presId="urn:microsoft.com/office/officeart/2011/layout/TabList"/>
    <dgm:cxn modelId="{3580A068-2888-4287-AF46-408EAD5BFABB}" type="presParOf" srcId="{DA0CE429-9869-4ACE-AB4F-02CC069F4151}" destId="{C6EC12A4-45B7-4B17-B4ED-180C8DCCD7CF}" srcOrd="0" destOrd="0" presId="urn:microsoft.com/office/officeart/2011/layout/TabList"/>
    <dgm:cxn modelId="{C287F7AB-4473-413A-8F64-DAB90001AFFA}" type="presParOf" srcId="{DA0CE429-9869-4ACE-AB4F-02CC069F4151}" destId="{C175E8E4-256C-4470-91EB-D9F7C6DDB834}" srcOrd="1" destOrd="0" presId="urn:microsoft.com/office/officeart/2011/layout/TabList"/>
    <dgm:cxn modelId="{300C9331-18D2-446E-950F-91B02812ECCF}" type="presParOf" srcId="{DA0CE429-9869-4ACE-AB4F-02CC069F4151}" destId="{50A341DA-2797-4AE0-B52B-4617E172B4A8}" srcOrd="2" destOrd="0" presId="urn:microsoft.com/office/officeart/2011/layout/TabList"/>
    <dgm:cxn modelId="{7F89FAE7-9B0A-4544-86BF-FBF1D3619FF2}" type="presParOf" srcId="{0411D9E4-0172-49C7-AE62-06C41CA83666}" destId="{76D05ABC-9F66-4B21-BCB8-8C665863827A}" srcOrd="4" destOrd="0" presId="urn:microsoft.com/office/officeart/2011/layout/TabList"/>
    <dgm:cxn modelId="{45C0A401-9A37-4AF0-B7F7-15C7DEA32B10}" type="presParOf" srcId="{0411D9E4-0172-49C7-AE62-06C41CA83666}" destId="{5C5B8321-9D66-4B92-8989-F774D79C5784}" srcOrd="5" destOrd="0" presId="urn:microsoft.com/office/officeart/2011/layout/TabList"/>
    <dgm:cxn modelId="{4DF27C3A-AE9A-4B84-A0BF-A74685DD18D7}" type="presParOf" srcId="{0411D9E4-0172-49C7-AE62-06C41CA83666}" destId="{580AF123-0F13-48B2-8934-96E1FB6AF2BF}" srcOrd="6" destOrd="0" presId="urn:microsoft.com/office/officeart/2011/layout/TabList"/>
    <dgm:cxn modelId="{0304C13A-C34A-4805-97FA-43DA7BB379BE}" type="presParOf" srcId="{580AF123-0F13-48B2-8934-96E1FB6AF2BF}" destId="{52A78719-0CDA-4CEF-9C21-5142D9A0056C}" srcOrd="0" destOrd="0" presId="urn:microsoft.com/office/officeart/2011/layout/TabList"/>
    <dgm:cxn modelId="{0B876D02-E38A-4E16-AD43-F2E557A6B4C7}" type="presParOf" srcId="{580AF123-0F13-48B2-8934-96E1FB6AF2BF}" destId="{CEA5F9AA-9E7A-4B8C-87EE-1CC587C9362C}" srcOrd="1" destOrd="0" presId="urn:microsoft.com/office/officeart/2011/layout/TabList"/>
    <dgm:cxn modelId="{8CD0F6F5-40FB-4779-AD7D-720DFF0CB0C1}" type="presParOf" srcId="{580AF123-0F13-48B2-8934-96E1FB6AF2BF}" destId="{80286166-A662-4457-B71C-716BCB8A2C92}" srcOrd="2" destOrd="0" presId="urn:microsoft.com/office/officeart/2011/layout/TabList"/>
    <dgm:cxn modelId="{55B64C49-8D17-448A-AB5F-8298801ED0B4}" type="presParOf" srcId="{0411D9E4-0172-49C7-AE62-06C41CA83666}" destId="{6513E1C5-DAE2-41E0-8661-27503AFCED1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C93704-D427-42CB-B157-650E58254D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69977820-8B5F-40FE-BDA5-A3981F7EC481}">
      <dgm:prSet phldrT="[Text]" phldr="1"/>
      <dgm:spPr/>
      <dgm:t>
        <a:bodyPr/>
        <a:lstStyle/>
        <a:p>
          <a:endParaRPr lang="en-MY" dirty="0"/>
        </a:p>
      </dgm:t>
    </dgm:pt>
    <dgm:pt modelId="{F4F2C796-E69A-49A4-886F-42C8BCB4359E}" type="parTrans" cxnId="{65AA19E8-0992-4C07-97BA-50E26A85D90E}">
      <dgm:prSet/>
      <dgm:spPr/>
      <dgm:t>
        <a:bodyPr/>
        <a:lstStyle/>
        <a:p>
          <a:endParaRPr lang="en-MY"/>
        </a:p>
      </dgm:t>
    </dgm:pt>
    <dgm:pt modelId="{7E676885-699F-49B3-98A7-44CCCD49A230}" type="sibTrans" cxnId="{65AA19E8-0992-4C07-97BA-50E26A85D90E}">
      <dgm:prSet/>
      <dgm:spPr/>
      <dgm:t>
        <a:bodyPr/>
        <a:lstStyle/>
        <a:p>
          <a:endParaRPr lang="en-MY"/>
        </a:p>
      </dgm:t>
    </dgm:pt>
    <dgm:pt modelId="{D7DBC35B-CD31-4764-BD04-7630B26B6774}">
      <dgm:prSet phldrT="[Text]" custT="1"/>
      <dgm:spPr/>
      <dgm:t>
        <a:bodyPr/>
        <a:lstStyle/>
        <a:p>
          <a:r>
            <a:rPr lang="en-US" sz="2000" dirty="0"/>
            <a:t>Sharing of best practices with a similar service (a hybrid of information and emotional support) </a:t>
          </a:r>
          <a:endParaRPr lang="en-MY" sz="2000" dirty="0"/>
        </a:p>
      </dgm:t>
    </dgm:pt>
    <dgm:pt modelId="{4105E731-373E-43B8-8F6A-3756BFCAF715}" type="parTrans" cxnId="{BE26A6C4-10EE-41E1-8047-B17FC6FA1D99}">
      <dgm:prSet/>
      <dgm:spPr/>
      <dgm:t>
        <a:bodyPr/>
        <a:lstStyle/>
        <a:p>
          <a:endParaRPr lang="en-MY"/>
        </a:p>
      </dgm:t>
    </dgm:pt>
    <dgm:pt modelId="{88D9ACF8-4CD2-4EC6-A479-D623F2DF8466}" type="sibTrans" cxnId="{BE26A6C4-10EE-41E1-8047-B17FC6FA1D99}">
      <dgm:prSet/>
      <dgm:spPr/>
      <dgm:t>
        <a:bodyPr/>
        <a:lstStyle/>
        <a:p>
          <a:endParaRPr lang="en-MY"/>
        </a:p>
      </dgm:t>
    </dgm:pt>
    <dgm:pt modelId="{248C8205-B6A3-47B1-8DFE-6866B653A3AB}">
      <dgm:prSet phldrT="[Text]" custT="1"/>
      <dgm:spPr/>
      <dgm:t>
        <a:bodyPr/>
        <a:lstStyle/>
        <a:p>
          <a:r>
            <a:rPr lang="en-US" sz="2000" dirty="0"/>
            <a:t>      A detailed evaluation of the service  as well as </a:t>
          </a:r>
          <a:br>
            <a:rPr lang="en-US" sz="2000" dirty="0"/>
          </a:br>
          <a:r>
            <a:rPr lang="en-US" sz="2000" dirty="0"/>
            <a:t>      its operations </a:t>
          </a:r>
          <a:endParaRPr lang="en-MY" sz="2000" dirty="0"/>
        </a:p>
      </dgm:t>
    </dgm:pt>
    <dgm:pt modelId="{168EA812-FE86-44F9-A33A-F70A0A4656E4}" type="parTrans" cxnId="{2BFB2769-E8FC-43B4-9A00-4377BC5613A5}">
      <dgm:prSet/>
      <dgm:spPr/>
      <dgm:t>
        <a:bodyPr/>
        <a:lstStyle/>
        <a:p>
          <a:endParaRPr lang="en-MY"/>
        </a:p>
      </dgm:t>
    </dgm:pt>
    <dgm:pt modelId="{DD08ED1A-F98F-4413-928D-A7FE1D91CBE6}" type="sibTrans" cxnId="{2BFB2769-E8FC-43B4-9A00-4377BC5613A5}">
      <dgm:prSet/>
      <dgm:spPr/>
      <dgm:t>
        <a:bodyPr/>
        <a:lstStyle/>
        <a:p>
          <a:endParaRPr lang="en-MY"/>
        </a:p>
      </dgm:t>
    </dgm:pt>
    <dgm:pt modelId="{9D9CF797-1D5D-4499-94A4-9F748127CD8E}">
      <dgm:prSet phldrT="[Text]" custT="1"/>
      <dgm:spPr/>
      <dgm:t>
        <a:bodyPr/>
        <a:lstStyle/>
        <a:p>
          <a:r>
            <a:rPr lang="en-US" sz="2400" dirty="0"/>
            <a:t>     </a:t>
          </a:r>
          <a:r>
            <a:rPr lang="en-US" sz="2000" dirty="0"/>
            <a:t>Promoting the services (how to increase the </a:t>
          </a:r>
          <a:br>
            <a:rPr lang="en-US" sz="2000" dirty="0"/>
          </a:br>
          <a:r>
            <a:rPr lang="en-US" sz="2000" dirty="0"/>
            <a:t>      number of enquirers) </a:t>
          </a:r>
          <a:endParaRPr lang="en-MY" sz="2000" dirty="0"/>
        </a:p>
      </dgm:t>
    </dgm:pt>
    <dgm:pt modelId="{68F7FADC-EFAC-4E70-B00B-0281DA76DC2A}" type="parTrans" cxnId="{0D946065-43FF-460E-BB25-14CEFDE79AAC}">
      <dgm:prSet/>
      <dgm:spPr/>
      <dgm:t>
        <a:bodyPr/>
        <a:lstStyle/>
        <a:p>
          <a:endParaRPr lang="en-MY"/>
        </a:p>
      </dgm:t>
    </dgm:pt>
    <dgm:pt modelId="{177B417A-64BD-487F-88CE-2CCDCB358619}" type="sibTrans" cxnId="{0D946065-43FF-460E-BB25-14CEFDE79AAC}">
      <dgm:prSet/>
      <dgm:spPr/>
      <dgm:t>
        <a:bodyPr/>
        <a:lstStyle/>
        <a:p>
          <a:endParaRPr lang="en-MY"/>
        </a:p>
      </dgm:t>
    </dgm:pt>
    <dgm:pt modelId="{DC5DCA82-989B-4257-BC8F-0E19C41822BC}" type="pres">
      <dgm:prSet presAssocID="{E6C93704-D427-42CB-B157-650E58254D8D}" presName="vert0" presStyleCnt="0">
        <dgm:presLayoutVars>
          <dgm:dir/>
          <dgm:animOne val="branch"/>
          <dgm:animLvl val="lvl"/>
        </dgm:presLayoutVars>
      </dgm:prSet>
      <dgm:spPr/>
    </dgm:pt>
    <dgm:pt modelId="{FCD748B0-D005-4D1E-BFC7-8CF105AA9B88}" type="pres">
      <dgm:prSet presAssocID="{69977820-8B5F-40FE-BDA5-A3981F7EC481}" presName="thickLine" presStyleLbl="alignNode1" presStyleIdx="0" presStyleCnt="1"/>
      <dgm:spPr/>
    </dgm:pt>
    <dgm:pt modelId="{05355C73-B1C3-425C-9164-39726E983CEA}" type="pres">
      <dgm:prSet presAssocID="{69977820-8B5F-40FE-BDA5-A3981F7EC481}" presName="horz1" presStyleCnt="0"/>
      <dgm:spPr/>
    </dgm:pt>
    <dgm:pt modelId="{ADA45FB0-D62C-4ABA-B715-FAE0778F096A}" type="pres">
      <dgm:prSet presAssocID="{69977820-8B5F-40FE-BDA5-A3981F7EC481}" presName="tx1" presStyleLbl="revTx" presStyleIdx="0" presStyleCnt="4"/>
      <dgm:spPr/>
    </dgm:pt>
    <dgm:pt modelId="{612D1F7E-3DC3-449F-A0DD-C21E6A250529}" type="pres">
      <dgm:prSet presAssocID="{69977820-8B5F-40FE-BDA5-A3981F7EC481}" presName="vert1" presStyleCnt="0"/>
      <dgm:spPr/>
    </dgm:pt>
    <dgm:pt modelId="{E28E62C4-8B08-4F17-832C-DEC80B88AFEE}" type="pres">
      <dgm:prSet presAssocID="{D7DBC35B-CD31-4764-BD04-7630B26B6774}" presName="vertSpace2a" presStyleCnt="0"/>
      <dgm:spPr/>
    </dgm:pt>
    <dgm:pt modelId="{2240CE2E-11B4-4D8E-B2C0-C2D115D9DB43}" type="pres">
      <dgm:prSet presAssocID="{D7DBC35B-CD31-4764-BD04-7630B26B6774}" presName="horz2" presStyleCnt="0"/>
      <dgm:spPr/>
    </dgm:pt>
    <dgm:pt modelId="{0928F971-4FB3-4B1A-9493-9F642C2C9FDC}" type="pres">
      <dgm:prSet presAssocID="{D7DBC35B-CD31-4764-BD04-7630B26B6774}" presName="horzSpace2" presStyleCnt="0"/>
      <dgm:spPr/>
    </dgm:pt>
    <dgm:pt modelId="{1EC82E37-8170-4A3A-8D65-560C6E7A02F1}" type="pres">
      <dgm:prSet presAssocID="{D7DBC35B-CD31-4764-BD04-7630B26B6774}" presName="tx2" presStyleLbl="revTx" presStyleIdx="1" presStyleCnt="4" custScaleX="88992" custLinFactNeighborX="6673" custLinFactNeighborY="5528"/>
      <dgm:spPr/>
    </dgm:pt>
    <dgm:pt modelId="{624775E8-2FAD-40EC-9682-CEFFA9F753AA}" type="pres">
      <dgm:prSet presAssocID="{D7DBC35B-CD31-4764-BD04-7630B26B6774}" presName="vert2" presStyleCnt="0"/>
      <dgm:spPr/>
    </dgm:pt>
    <dgm:pt modelId="{95F1F300-A317-4B3D-83A7-B97F5F81F1F0}" type="pres">
      <dgm:prSet presAssocID="{D7DBC35B-CD31-4764-BD04-7630B26B6774}" presName="thinLine2b" presStyleLbl="callout" presStyleIdx="0" presStyleCnt="3"/>
      <dgm:spPr/>
    </dgm:pt>
    <dgm:pt modelId="{B8D5C54A-1A88-4A2F-BDD6-F0B49F95E688}" type="pres">
      <dgm:prSet presAssocID="{D7DBC35B-CD31-4764-BD04-7630B26B6774}" presName="vertSpace2b" presStyleCnt="0"/>
      <dgm:spPr/>
    </dgm:pt>
    <dgm:pt modelId="{3FA9A7FB-6D9D-4DD2-93FE-5E557535D97E}" type="pres">
      <dgm:prSet presAssocID="{248C8205-B6A3-47B1-8DFE-6866B653A3AB}" presName="horz2" presStyleCnt="0"/>
      <dgm:spPr/>
    </dgm:pt>
    <dgm:pt modelId="{8D09C644-B9AE-4AFD-A501-8870766BE862}" type="pres">
      <dgm:prSet presAssocID="{248C8205-B6A3-47B1-8DFE-6866B653A3AB}" presName="horzSpace2" presStyleCnt="0"/>
      <dgm:spPr/>
    </dgm:pt>
    <dgm:pt modelId="{37B80B10-3448-44C3-8326-760E56B6DBB3}" type="pres">
      <dgm:prSet presAssocID="{248C8205-B6A3-47B1-8DFE-6866B653A3AB}" presName="tx2" presStyleLbl="revTx" presStyleIdx="2" presStyleCnt="4" custLinFactNeighborX="27540" custLinFactNeighborY="3734"/>
      <dgm:spPr/>
    </dgm:pt>
    <dgm:pt modelId="{58A5049C-5DE3-47CE-BF6C-9B2FAFE2FA5A}" type="pres">
      <dgm:prSet presAssocID="{248C8205-B6A3-47B1-8DFE-6866B653A3AB}" presName="vert2" presStyleCnt="0"/>
      <dgm:spPr/>
    </dgm:pt>
    <dgm:pt modelId="{C32E3880-987C-4D72-94F5-72DD3AF1AB60}" type="pres">
      <dgm:prSet presAssocID="{248C8205-B6A3-47B1-8DFE-6866B653A3AB}" presName="thinLine2b" presStyleLbl="callout" presStyleIdx="1" presStyleCnt="3"/>
      <dgm:spPr/>
    </dgm:pt>
    <dgm:pt modelId="{0CE96865-E915-4D49-B64E-4A98DC420F86}" type="pres">
      <dgm:prSet presAssocID="{248C8205-B6A3-47B1-8DFE-6866B653A3AB}" presName="vertSpace2b" presStyleCnt="0"/>
      <dgm:spPr/>
    </dgm:pt>
    <dgm:pt modelId="{E97F7CA7-7723-4D6B-903C-7C8B817C8E45}" type="pres">
      <dgm:prSet presAssocID="{9D9CF797-1D5D-4499-94A4-9F748127CD8E}" presName="horz2" presStyleCnt="0"/>
      <dgm:spPr/>
    </dgm:pt>
    <dgm:pt modelId="{88654123-0A31-4FE9-9070-E569CD1E6E16}" type="pres">
      <dgm:prSet presAssocID="{9D9CF797-1D5D-4499-94A4-9F748127CD8E}" presName="horzSpace2" presStyleCnt="0"/>
      <dgm:spPr/>
    </dgm:pt>
    <dgm:pt modelId="{8D0877AB-9BD2-4048-8857-1616A6284A17}" type="pres">
      <dgm:prSet presAssocID="{9D9CF797-1D5D-4499-94A4-9F748127CD8E}" presName="tx2" presStyleLbl="revTx" presStyleIdx="3" presStyleCnt="4"/>
      <dgm:spPr/>
    </dgm:pt>
    <dgm:pt modelId="{7D7F1233-3FA3-434E-8CB6-D8DA3139F991}" type="pres">
      <dgm:prSet presAssocID="{9D9CF797-1D5D-4499-94A4-9F748127CD8E}" presName="vert2" presStyleCnt="0"/>
      <dgm:spPr/>
    </dgm:pt>
    <dgm:pt modelId="{42641117-B4DD-4FC4-B798-9FAC23814564}" type="pres">
      <dgm:prSet presAssocID="{9D9CF797-1D5D-4499-94A4-9F748127CD8E}" presName="thinLine2b" presStyleLbl="callout" presStyleIdx="2" presStyleCnt="3"/>
      <dgm:spPr/>
    </dgm:pt>
    <dgm:pt modelId="{6496D5FA-5444-460C-A053-DD671FEA1B12}" type="pres">
      <dgm:prSet presAssocID="{9D9CF797-1D5D-4499-94A4-9F748127CD8E}" presName="vertSpace2b" presStyleCnt="0"/>
      <dgm:spPr/>
    </dgm:pt>
  </dgm:ptLst>
  <dgm:cxnLst>
    <dgm:cxn modelId="{FBB0906E-6D13-458C-B387-00A058197761}" type="presOf" srcId="{9D9CF797-1D5D-4499-94A4-9F748127CD8E}" destId="{8D0877AB-9BD2-4048-8857-1616A6284A17}" srcOrd="0" destOrd="0" presId="urn:microsoft.com/office/officeart/2008/layout/LinedList"/>
    <dgm:cxn modelId="{BE26A6C4-10EE-41E1-8047-B17FC6FA1D99}" srcId="{69977820-8B5F-40FE-BDA5-A3981F7EC481}" destId="{D7DBC35B-CD31-4764-BD04-7630B26B6774}" srcOrd="0" destOrd="0" parTransId="{4105E731-373E-43B8-8F6A-3756BFCAF715}" sibTransId="{88D9ACF8-4CD2-4EC6-A479-D623F2DF8466}"/>
    <dgm:cxn modelId="{D8939821-BA80-4CCC-825A-DFEE2A396CFD}" type="presOf" srcId="{D7DBC35B-CD31-4764-BD04-7630B26B6774}" destId="{1EC82E37-8170-4A3A-8D65-560C6E7A02F1}" srcOrd="0" destOrd="0" presId="urn:microsoft.com/office/officeart/2008/layout/LinedList"/>
    <dgm:cxn modelId="{2BFB2769-E8FC-43B4-9A00-4377BC5613A5}" srcId="{69977820-8B5F-40FE-BDA5-A3981F7EC481}" destId="{248C8205-B6A3-47B1-8DFE-6866B653A3AB}" srcOrd="1" destOrd="0" parTransId="{168EA812-FE86-44F9-A33A-F70A0A4656E4}" sibTransId="{DD08ED1A-F98F-4413-928D-A7FE1D91CBE6}"/>
    <dgm:cxn modelId="{90F6F7DE-B5F9-4F33-BE2E-65524435F1D9}" type="presOf" srcId="{E6C93704-D427-42CB-B157-650E58254D8D}" destId="{DC5DCA82-989B-4257-BC8F-0E19C41822BC}" srcOrd="0" destOrd="0" presId="urn:microsoft.com/office/officeart/2008/layout/LinedList"/>
    <dgm:cxn modelId="{79B713EB-29DC-46D8-B79E-82A9A910DAF0}" type="presOf" srcId="{69977820-8B5F-40FE-BDA5-A3981F7EC481}" destId="{ADA45FB0-D62C-4ABA-B715-FAE0778F096A}" srcOrd="0" destOrd="0" presId="urn:microsoft.com/office/officeart/2008/layout/LinedList"/>
    <dgm:cxn modelId="{88D2EB76-DE85-47A8-B98F-F8CC0D71FE69}" type="presOf" srcId="{248C8205-B6A3-47B1-8DFE-6866B653A3AB}" destId="{37B80B10-3448-44C3-8326-760E56B6DBB3}" srcOrd="0" destOrd="0" presId="urn:microsoft.com/office/officeart/2008/layout/LinedList"/>
    <dgm:cxn modelId="{65AA19E8-0992-4C07-97BA-50E26A85D90E}" srcId="{E6C93704-D427-42CB-B157-650E58254D8D}" destId="{69977820-8B5F-40FE-BDA5-A3981F7EC481}" srcOrd="0" destOrd="0" parTransId="{F4F2C796-E69A-49A4-886F-42C8BCB4359E}" sibTransId="{7E676885-699F-49B3-98A7-44CCCD49A230}"/>
    <dgm:cxn modelId="{0D946065-43FF-460E-BB25-14CEFDE79AAC}" srcId="{69977820-8B5F-40FE-BDA5-A3981F7EC481}" destId="{9D9CF797-1D5D-4499-94A4-9F748127CD8E}" srcOrd="2" destOrd="0" parTransId="{68F7FADC-EFAC-4E70-B00B-0281DA76DC2A}" sibTransId="{177B417A-64BD-487F-88CE-2CCDCB358619}"/>
    <dgm:cxn modelId="{73BAD285-A685-4186-9A1E-F6912FFBFCD3}" type="presParOf" srcId="{DC5DCA82-989B-4257-BC8F-0E19C41822BC}" destId="{FCD748B0-D005-4D1E-BFC7-8CF105AA9B88}" srcOrd="0" destOrd="0" presId="urn:microsoft.com/office/officeart/2008/layout/LinedList"/>
    <dgm:cxn modelId="{8BE7EF13-30B6-49B6-9EEE-B517B9EFFB16}" type="presParOf" srcId="{DC5DCA82-989B-4257-BC8F-0E19C41822BC}" destId="{05355C73-B1C3-425C-9164-39726E983CEA}" srcOrd="1" destOrd="0" presId="urn:microsoft.com/office/officeart/2008/layout/LinedList"/>
    <dgm:cxn modelId="{47B5058F-F62C-40C7-8F1E-97A096380C2A}" type="presParOf" srcId="{05355C73-B1C3-425C-9164-39726E983CEA}" destId="{ADA45FB0-D62C-4ABA-B715-FAE0778F096A}" srcOrd="0" destOrd="0" presId="urn:microsoft.com/office/officeart/2008/layout/LinedList"/>
    <dgm:cxn modelId="{2FB78B04-18C4-4114-BB22-F72FA9091995}" type="presParOf" srcId="{05355C73-B1C3-425C-9164-39726E983CEA}" destId="{612D1F7E-3DC3-449F-A0DD-C21E6A250529}" srcOrd="1" destOrd="0" presId="urn:microsoft.com/office/officeart/2008/layout/LinedList"/>
    <dgm:cxn modelId="{43D1E317-20DA-4464-8D65-437C5678A9A8}" type="presParOf" srcId="{612D1F7E-3DC3-449F-A0DD-C21E6A250529}" destId="{E28E62C4-8B08-4F17-832C-DEC80B88AFEE}" srcOrd="0" destOrd="0" presId="urn:microsoft.com/office/officeart/2008/layout/LinedList"/>
    <dgm:cxn modelId="{6851B100-AB1A-4DF3-BFFD-64DF7D62F5DC}" type="presParOf" srcId="{612D1F7E-3DC3-449F-A0DD-C21E6A250529}" destId="{2240CE2E-11B4-4D8E-B2C0-C2D115D9DB43}" srcOrd="1" destOrd="0" presId="urn:microsoft.com/office/officeart/2008/layout/LinedList"/>
    <dgm:cxn modelId="{9C1B8DD8-5E64-4B07-9ADE-3E17AC99BDD4}" type="presParOf" srcId="{2240CE2E-11B4-4D8E-B2C0-C2D115D9DB43}" destId="{0928F971-4FB3-4B1A-9493-9F642C2C9FDC}" srcOrd="0" destOrd="0" presId="urn:microsoft.com/office/officeart/2008/layout/LinedList"/>
    <dgm:cxn modelId="{0668438E-FE29-4100-95F1-95C7D545F8E5}" type="presParOf" srcId="{2240CE2E-11B4-4D8E-B2C0-C2D115D9DB43}" destId="{1EC82E37-8170-4A3A-8D65-560C6E7A02F1}" srcOrd="1" destOrd="0" presId="urn:microsoft.com/office/officeart/2008/layout/LinedList"/>
    <dgm:cxn modelId="{D6DD3DA6-5D56-4BAF-8DB8-CBD1C199BC7E}" type="presParOf" srcId="{2240CE2E-11B4-4D8E-B2C0-C2D115D9DB43}" destId="{624775E8-2FAD-40EC-9682-CEFFA9F753AA}" srcOrd="2" destOrd="0" presId="urn:microsoft.com/office/officeart/2008/layout/LinedList"/>
    <dgm:cxn modelId="{A794DE86-88A2-49CC-88A6-E72D31A25F9C}" type="presParOf" srcId="{612D1F7E-3DC3-449F-A0DD-C21E6A250529}" destId="{95F1F300-A317-4B3D-83A7-B97F5F81F1F0}" srcOrd="2" destOrd="0" presId="urn:microsoft.com/office/officeart/2008/layout/LinedList"/>
    <dgm:cxn modelId="{7EB5169E-A716-486E-B573-CCA25219FF0D}" type="presParOf" srcId="{612D1F7E-3DC3-449F-A0DD-C21E6A250529}" destId="{B8D5C54A-1A88-4A2F-BDD6-F0B49F95E688}" srcOrd="3" destOrd="0" presId="urn:microsoft.com/office/officeart/2008/layout/LinedList"/>
    <dgm:cxn modelId="{A79FEEB2-28E2-4730-9E08-CE0728CA00FD}" type="presParOf" srcId="{612D1F7E-3DC3-449F-A0DD-C21E6A250529}" destId="{3FA9A7FB-6D9D-4DD2-93FE-5E557535D97E}" srcOrd="4" destOrd="0" presId="urn:microsoft.com/office/officeart/2008/layout/LinedList"/>
    <dgm:cxn modelId="{C619023A-1384-43F1-8DA2-D182A2C0E78B}" type="presParOf" srcId="{3FA9A7FB-6D9D-4DD2-93FE-5E557535D97E}" destId="{8D09C644-B9AE-4AFD-A501-8870766BE862}" srcOrd="0" destOrd="0" presId="urn:microsoft.com/office/officeart/2008/layout/LinedList"/>
    <dgm:cxn modelId="{F993AA1C-8774-4EDA-AD86-24EB58F45505}" type="presParOf" srcId="{3FA9A7FB-6D9D-4DD2-93FE-5E557535D97E}" destId="{37B80B10-3448-44C3-8326-760E56B6DBB3}" srcOrd="1" destOrd="0" presId="urn:microsoft.com/office/officeart/2008/layout/LinedList"/>
    <dgm:cxn modelId="{AF1A6E02-5689-4212-878B-708765DB2F08}" type="presParOf" srcId="{3FA9A7FB-6D9D-4DD2-93FE-5E557535D97E}" destId="{58A5049C-5DE3-47CE-BF6C-9B2FAFE2FA5A}" srcOrd="2" destOrd="0" presId="urn:microsoft.com/office/officeart/2008/layout/LinedList"/>
    <dgm:cxn modelId="{055A528D-D0B6-4470-913E-F89D277D7F43}" type="presParOf" srcId="{612D1F7E-3DC3-449F-A0DD-C21E6A250529}" destId="{C32E3880-987C-4D72-94F5-72DD3AF1AB60}" srcOrd="5" destOrd="0" presId="urn:microsoft.com/office/officeart/2008/layout/LinedList"/>
    <dgm:cxn modelId="{45CFC251-159A-4F16-9973-EBA23790D71A}" type="presParOf" srcId="{612D1F7E-3DC3-449F-A0DD-C21E6A250529}" destId="{0CE96865-E915-4D49-B64E-4A98DC420F86}" srcOrd="6" destOrd="0" presId="urn:microsoft.com/office/officeart/2008/layout/LinedList"/>
    <dgm:cxn modelId="{1796F562-7FEE-4D3C-A6CB-8CFDE2321875}" type="presParOf" srcId="{612D1F7E-3DC3-449F-A0DD-C21E6A250529}" destId="{E97F7CA7-7723-4D6B-903C-7C8B817C8E45}" srcOrd="7" destOrd="0" presId="urn:microsoft.com/office/officeart/2008/layout/LinedList"/>
    <dgm:cxn modelId="{CD0D2132-160F-48D4-AFA1-8CDA0054B440}" type="presParOf" srcId="{E97F7CA7-7723-4D6B-903C-7C8B817C8E45}" destId="{88654123-0A31-4FE9-9070-E569CD1E6E16}" srcOrd="0" destOrd="0" presId="urn:microsoft.com/office/officeart/2008/layout/LinedList"/>
    <dgm:cxn modelId="{DF574D17-5BF1-4065-B5AD-1DC5081597A2}" type="presParOf" srcId="{E97F7CA7-7723-4D6B-903C-7C8B817C8E45}" destId="{8D0877AB-9BD2-4048-8857-1616A6284A17}" srcOrd="1" destOrd="0" presId="urn:microsoft.com/office/officeart/2008/layout/LinedList"/>
    <dgm:cxn modelId="{BFD992FA-6B19-42A5-8322-D77E9D745110}" type="presParOf" srcId="{E97F7CA7-7723-4D6B-903C-7C8B817C8E45}" destId="{7D7F1233-3FA3-434E-8CB6-D8DA3139F991}" srcOrd="2" destOrd="0" presId="urn:microsoft.com/office/officeart/2008/layout/LinedList"/>
    <dgm:cxn modelId="{E1DDFA1B-5B05-48EC-9993-1BDAC705577F}" type="presParOf" srcId="{612D1F7E-3DC3-449F-A0DD-C21E6A250529}" destId="{42641117-B4DD-4FC4-B798-9FAC23814564}" srcOrd="8" destOrd="0" presId="urn:microsoft.com/office/officeart/2008/layout/LinedList"/>
    <dgm:cxn modelId="{5A172294-ACA6-47C7-8AEC-ACE68D66F09D}" type="presParOf" srcId="{612D1F7E-3DC3-449F-A0DD-C21E6A250529}" destId="{6496D5FA-5444-460C-A053-DD671FEA1B1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02D0-5AE1-45A3-94A4-A6C5F4550628}">
      <dsp:nvSpPr>
        <dsp:cNvPr id="0" name=""/>
        <dsp:cNvSpPr/>
      </dsp:nvSpPr>
      <dsp:spPr>
        <a:xfrm>
          <a:off x="2392965" y="595378"/>
          <a:ext cx="3977069" cy="3977069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44871-01F3-4FA3-BBC2-E158A2544486}">
      <dsp:nvSpPr>
        <dsp:cNvPr id="0" name=""/>
        <dsp:cNvSpPr/>
      </dsp:nvSpPr>
      <dsp:spPr>
        <a:xfrm>
          <a:off x="2392965" y="595378"/>
          <a:ext cx="3977069" cy="3977069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0AC3-631F-4C58-B402-F10F4BC02631}">
      <dsp:nvSpPr>
        <dsp:cNvPr id="0" name=""/>
        <dsp:cNvSpPr/>
      </dsp:nvSpPr>
      <dsp:spPr>
        <a:xfrm>
          <a:off x="2392965" y="595378"/>
          <a:ext cx="3977069" cy="3977069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40275-A771-44CD-8D0E-E699D44600E0}">
      <dsp:nvSpPr>
        <dsp:cNvPr id="0" name=""/>
        <dsp:cNvSpPr/>
      </dsp:nvSpPr>
      <dsp:spPr>
        <a:xfrm>
          <a:off x="2392965" y="595378"/>
          <a:ext cx="3977069" cy="3977069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AE389-CFCA-4493-9277-593C86F230AB}">
      <dsp:nvSpPr>
        <dsp:cNvPr id="0" name=""/>
        <dsp:cNvSpPr/>
      </dsp:nvSpPr>
      <dsp:spPr>
        <a:xfrm>
          <a:off x="2392965" y="595378"/>
          <a:ext cx="3977069" cy="3977069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595EE-67C4-41DF-B085-05D6097233B7}">
      <dsp:nvSpPr>
        <dsp:cNvPr id="0" name=""/>
        <dsp:cNvSpPr/>
      </dsp:nvSpPr>
      <dsp:spPr>
        <a:xfrm>
          <a:off x="3465834" y="1668248"/>
          <a:ext cx="1831330" cy="183133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CIS </a:t>
          </a:r>
          <a:endParaRPr lang="en-MY" sz="6500" kern="1200" dirty="0"/>
        </a:p>
      </dsp:txBody>
      <dsp:txXfrm>
        <a:off x="3734026" y="1936440"/>
        <a:ext cx="1294946" cy="1294946"/>
      </dsp:txXfrm>
    </dsp:sp>
    <dsp:sp modelId="{348A2457-B5CB-4477-8B11-AB0ABD68DCCD}">
      <dsp:nvSpPr>
        <dsp:cNvPr id="0" name=""/>
        <dsp:cNvSpPr/>
      </dsp:nvSpPr>
      <dsp:spPr>
        <a:xfrm>
          <a:off x="3740534" y="562"/>
          <a:ext cx="1281931" cy="128193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Content</a:t>
          </a:r>
          <a:endParaRPr lang="en-MY" sz="1400" kern="1200" dirty="0"/>
        </a:p>
      </dsp:txBody>
      <dsp:txXfrm>
        <a:off x="3928268" y="188296"/>
        <a:ext cx="906463" cy="906463"/>
      </dsp:txXfrm>
    </dsp:sp>
    <dsp:sp modelId="{5A4C9A62-9E94-4907-9489-64A6FCAA4CCF}">
      <dsp:nvSpPr>
        <dsp:cNvPr id="0" name=""/>
        <dsp:cNvSpPr/>
      </dsp:nvSpPr>
      <dsp:spPr>
        <a:xfrm>
          <a:off x="5587852" y="1342717"/>
          <a:ext cx="1281931" cy="128193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System</a:t>
          </a:r>
        </a:p>
      </dsp:txBody>
      <dsp:txXfrm>
        <a:off x="5775586" y="1530451"/>
        <a:ext cx="906463" cy="906463"/>
      </dsp:txXfrm>
    </dsp:sp>
    <dsp:sp modelId="{60F72924-8B00-4A99-BCF3-1B97D9B84709}">
      <dsp:nvSpPr>
        <dsp:cNvPr id="0" name=""/>
        <dsp:cNvSpPr/>
      </dsp:nvSpPr>
      <dsp:spPr>
        <a:xfrm>
          <a:off x="4882239" y="3514370"/>
          <a:ext cx="1281931" cy="128193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Hiring and training</a:t>
          </a:r>
          <a:endParaRPr lang="en-MY" sz="1400" kern="1200" dirty="0"/>
        </a:p>
      </dsp:txBody>
      <dsp:txXfrm>
        <a:off x="5069973" y="3702104"/>
        <a:ext cx="906463" cy="906463"/>
      </dsp:txXfrm>
    </dsp:sp>
    <dsp:sp modelId="{B6CF4417-1212-4577-AFBB-CEB910858C48}">
      <dsp:nvSpPr>
        <dsp:cNvPr id="0" name=""/>
        <dsp:cNvSpPr/>
      </dsp:nvSpPr>
      <dsp:spPr>
        <a:xfrm>
          <a:off x="2598829" y="3514370"/>
          <a:ext cx="1281931" cy="128193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 of service</a:t>
          </a:r>
          <a:endParaRPr lang="en-MY" sz="1400" kern="1200" dirty="0"/>
        </a:p>
      </dsp:txBody>
      <dsp:txXfrm>
        <a:off x="2786563" y="3702104"/>
        <a:ext cx="906463" cy="906463"/>
      </dsp:txXfrm>
    </dsp:sp>
    <dsp:sp modelId="{6F3D3AE2-679B-45D0-BF05-57564C993334}">
      <dsp:nvSpPr>
        <dsp:cNvPr id="0" name=""/>
        <dsp:cNvSpPr/>
      </dsp:nvSpPr>
      <dsp:spPr>
        <a:xfrm>
          <a:off x="1893216" y="1342717"/>
          <a:ext cx="1281931" cy="128193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 and procedures</a:t>
          </a:r>
          <a:endParaRPr lang="en-MY" sz="1400" kern="1200" dirty="0"/>
        </a:p>
      </dsp:txBody>
      <dsp:txXfrm>
        <a:off x="2080950" y="1530451"/>
        <a:ext cx="906463" cy="906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B2C1E-F7F7-4682-AB95-259481E992B6}">
      <dsp:nvSpPr>
        <dsp:cNvPr id="0" name=""/>
        <dsp:cNvSpPr/>
      </dsp:nvSpPr>
      <dsp:spPr>
        <a:xfrm>
          <a:off x="3571174" y="1696337"/>
          <a:ext cx="1315850" cy="13158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NCSM</a:t>
          </a:r>
          <a:endParaRPr lang="en-MY" sz="2600" b="1" kern="1200" dirty="0">
            <a:solidFill>
              <a:schemeClr val="tx1"/>
            </a:solidFill>
          </a:endParaRPr>
        </a:p>
      </dsp:txBody>
      <dsp:txXfrm>
        <a:off x="3763876" y="1889039"/>
        <a:ext cx="930446" cy="930446"/>
      </dsp:txXfrm>
    </dsp:sp>
    <dsp:sp modelId="{2EC665CE-C35F-4039-A51E-13528242B607}">
      <dsp:nvSpPr>
        <dsp:cNvPr id="0" name=""/>
        <dsp:cNvSpPr/>
      </dsp:nvSpPr>
      <dsp:spPr>
        <a:xfrm rot="16200000">
          <a:off x="4107754" y="1254533"/>
          <a:ext cx="242690" cy="53340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>
        <a:off x="4144158" y="1397618"/>
        <a:ext cx="169883" cy="320041"/>
      </dsp:txXfrm>
    </dsp:sp>
    <dsp:sp modelId="{EA5B8BE4-C8D2-433F-BB12-E37994AB4F4F}">
      <dsp:nvSpPr>
        <dsp:cNvPr id="0" name=""/>
        <dsp:cNvSpPr/>
      </dsp:nvSpPr>
      <dsp:spPr>
        <a:xfrm>
          <a:off x="3515917" y="-91061"/>
          <a:ext cx="1426364" cy="14263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Cancer Council Victoria</a:t>
          </a:r>
          <a:endParaRPr lang="en-MY" sz="1500" b="1" kern="1200" dirty="0">
            <a:solidFill>
              <a:schemeClr val="tx1"/>
            </a:solidFill>
          </a:endParaRPr>
        </a:p>
      </dsp:txBody>
      <dsp:txXfrm>
        <a:off x="3724803" y="117825"/>
        <a:ext cx="1008592" cy="1008592"/>
      </dsp:txXfrm>
    </dsp:sp>
    <dsp:sp modelId="{F154FCF4-3850-43D5-BF24-1D2AD1A39F65}">
      <dsp:nvSpPr>
        <dsp:cNvPr id="0" name=""/>
        <dsp:cNvSpPr/>
      </dsp:nvSpPr>
      <dsp:spPr>
        <a:xfrm>
          <a:off x="4940781" y="2087560"/>
          <a:ext cx="242690" cy="53340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>
        <a:off x="4940781" y="2194241"/>
        <a:ext cx="169883" cy="320041"/>
      </dsp:txXfrm>
    </dsp:sp>
    <dsp:sp modelId="{368C1790-FF8B-49D3-8A8B-9AEF78E06C54}">
      <dsp:nvSpPr>
        <dsp:cNvPr id="0" name=""/>
        <dsp:cNvSpPr/>
      </dsp:nvSpPr>
      <dsp:spPr>
        <a:xfrm>
          <a:off x="5248059" y="1641080"/>
          <a:ext cx="1426364" cy="14263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Cancer Research UK</a:t>
          </a:r>
          <a:endParaRPr lang="en-MY" sz="1500" b="1" kern="1200" dirty="0">
            <a:solidFill>
              <a:schemeClr val="tx1"/>
            </a:solidFill>
          </a:endParaRPr>
        </a:p>
      </dsp:txBody>
      <dsp:txXfrm>
        <a:off x="5456945" y="1849966"/>
        <a:ext cx="1008592" cy="1008592"/>
      </dsp:txXfrm>
    </dsp:sp>
    <dsp:sp modelId="{CF9FB37C-BD0A-4006-82BD-5E67DA54D6DD}">
      <dsp:nvSpPr>
        <dsp:cNvPr id="0" name=""/>
        <dsp:cNvSpPr/>
      </dsp:nvSpPr>
      <dsp:spPr>
        <a:xfrm rot="5400000">
          <a:off x="4107754" y="2920587"/>
          <a:ext cx="242690" cy="53340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>
        <a:off x="4144158" y="2990865"/>
        <a:ext cx="169883" cy="320041"/>
      </dsp:txXfrm>
    </dsp:sp>
    <dsp:sp modelId="{4FA331CB-A11C-491C-9C72-197E82740BD7}">
      <dsp:nvSpPr>
        <dsp:cNvPr id="0" name=""/>
        <dsp:cNvSpPr/>
      </dsp:nvSpPr>
      <dsp:spPr>
        <a:xfrm>
          <a:off x="3515917" y="3373221"/>
          <a:ext cx="1426364" cy="14263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ICISG</a:t>
          </a:r>
          <a:endParaRPr lang="en-MY" sz="1500" b="1" kern="1200" dirty="0">
            <a:solidFill>
              <a:schemeClr val="tx1"/>
            </a:solidFill>
          </a:endParaRPr>
        </a:p>
      </dsp:txBody>
      <dsp:txXfrm>
        <a:off x="3724803" y="3582107"/>
        <a:ext cx="1008592" cy="1008592"/>
      </dsp:txXfrm>
    </dsp:sp>
    <dsp:sp modelId="{CFFE9DA6-66C6-482B-A941-4B85070FCECA}">
      <dsp:nvSpPr>
        <dsp:cNvPr id="0" name=""/>
        <dsp:cNvSpPr/>
      </dsp:nvSpPr>
      <dsp:spPr>
        <a:xfrm rot="10800000">
          <a:off x="3274727" y="2087560"/>
          <a:ext cx="242690" cy="53340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 rot="10800000">
        <a:off x="3347534" y="2194241"/>
        <a:ext cx="169883" cy="320041"/>
      </dsp:txXfrm>
    </dsp:sp>
    <dsp:sp modelId="{69AB612A-A660-4D73-A82B-5AA149EB8371}">
      <dsp:nvSpPr>
        <dsp:cNvPr id="0" name=""/>
        <dsp:cNvSpPr/>
      </dsp:nvSpPr>
      <dsp:spPr>
        <a:xfrm>
          <a:off x="1783775" y="1641080"/>
          <a:ext cx="1426364" cy="14263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Cancer Council Queensland</a:t>
          </a:r>
          <a:endParaRPr lang="en-MY" sz="1500" b="1" kern="1200" dirty="0">
            <a:solidFill>
              <a:schemeClr val="tx1"/>
            </a:solidFill>
          </a:endParaRPr>
        </a:p>
      </dsp:txBody>
      <dsp:txXfrm>
        <a:off x="1992661" y="1849966"/>
        <a:ext cx="1008592" cy="1008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4C750-F501-4D18-939D-0D9CA57A46D1}">
      <dsp:nvSpPr>
        <dsp:cNvPr id="0" name=""/>
        <dsp:cNvSpPr/>
      </dsp:nvSpPr>
      <dsp:spPr>
        <a:xfrm>
          <a:off x="0" y="0"/>
          <a:ext cx="8229600" cy="8375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Content </a:t>
          </a:r>
          <a:endParaRPr lang="en-MY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Cancer Council Victoria, </a:t>
          </a:r>
          <a:endParaRPr lang="en-MY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Cancer Research UK </a:t>
          </a:r>
          <a:endParaRPr lang="en-MY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Canadian Cancer Society </a:t>
          </a:r>
          <a:endParaRPr lang="en-MY" sz="1000" kern="1200" dirty="0"/>
        </a:p>
      </dsp:txBody>
      <dsp:txXfrm>
        <a:off x="1729676" y="0"/>
        <a:ext cx="6499923" cy="837568"/>
      </dsp:txXfrm>
    </dsp:sp>
    <dsp:sp modelId="{C562CDB9-1D08-4846-8835-70531B4F7286}">
      <dsp:nvSpPr>
        <dsp:cNvPr id="0" name=""/>
        <dsp:cNvSpPr/>
      </dsp:nvSpPr>
      <dsp:spPr>
        <a:xfrm>
          <a:off x="83756" y="83756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52470-13DD-4643-A555-D6B0398B7477}">
      <dsp:nvSpPr>
        <dsp:cNvPr id="0" name=""/>
        <dsp:cNvSpPr/>
      </dsp:nvSpPr>
      <dsp:spPr>
        <a:xfrm>
          <a:off x="0" y="921325"/>
          <a:ext cx="8229600" cy="8375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System (data collection) </a:t>
          </a:r>
          <a:endParaRPr lang="en-MY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ICISG </a:t>
          </a:r>
          <a:endParaRPr lang="en-MY" sz="1000" kern="1200" dirty="0"/>
        </a:p>
      </dsp:txBody>
      <dsp:txXfrm>
        <a:off x="1729676" y="921325"/>
        <a:ext cx="6499923" cy="837568"/>
      </dsp:txXfrm>
    </dsp:sp>
    <dsp:sp modelId="{237A0D40-1C22-4B82-AD55-48ACB9C4F474}">
      <dsp:nvSpPr>
        <dsp:cNvPr id="0" name=""/>
        <dsp:cNvSpPr/>
      </dsp:nvSpPr>
      <dsp:spPr>
        <a:xfrm>
          <a:off x="83756" y="1005082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09C40-E753-4898-B8F1-F266FB5B97E8}">
      <dsp:nvSpPr>
        <dsp:cNvPr id="0" name=""/>
        <dsp:cNvSpPr/>
      </dsp:nvSpPr>
      <dsp:spPr>
        <a:xfrm>
          <a:off x="0" y="1842650"/>
          <a:ext cx="8229600" cy="8375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Hiring and training </a:t>
          </a:r>
          <a:endParaRPr lang="en-MY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Cancer Council Queensland </a:t>
          </a:r>
          <a:endParaRPr lang="en-MY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Cancer Research UK </a:t>
          </a:r>
          <a:endParaRPr lang="en-MY" sz="1000" kern="1200" dirty="0"/>
        </a:p>
      </dsp:txBody>
      <dsp:txXfrm>
        <a:off x="1729676" y="1842650"/>
        <a:ext cx="6499923" cy="837568"/>
      </dsp:txXfrm>
    </dsp:sp>
    <dsp:sp modelId="{B9B3EF59-73B9-4C10-8EB9-84F2F4106190}">
      <dsp:nvSpPr>
        <dsp:cNvPr id="0" name=""/>
        <dsp:cNvSpPr/>
      </dsp:nvSpPr>
      <dsp:spPr>
        <a:xfrm>
          <a:off x="83756" y="1926407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4000" b="-1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83160-E029-4BDD-86CD-B9255D3C9439}">
      <dsp:nvSpPr>
        <dsp:cNvPr id="0" name=""/>
        <dsp:cNvSpPr/>
      </dsp:nvSpPr>
      <dsp:spPr>
        <a:xfrm>
          <a:off x="0" y="2743203"/>
          <a:ext cx="8229600" cy="8375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Process and procedures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Cancer Research UK </a:t>
          </a:r>
          <a:br>
            <a:rPr lang="en-US" sz="1000" kern="1200" dirty="0"/>
          </a:br>
          <a:r>
            <a:rPr lang="en-US" sz="1000" kern="1200" dirty="0"/>
            <a:t>Cancer Council Victoria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729676" y="2743203"/>
        <a:ext cx="6499923" cy="837568"/>
      </dsp:txXfrm>
    </dsp:sp>
    <dsp:sp modelId="{3D8B69E6-8DE3-4714-AA95-A77B977CA870}">
      <dsp:nvSpPr>
        <dsp:cNvPr id="0" name=""/>
        <dsp:cNvSpPr/>
      </dsp:nvSpPr>
      <dsp:spPr>
        <a:xfrm>
          <a:off x="83756" y="2847732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B743C-F533-4BCD-801D-793C46C7A0A5}">
      <dsp:nvSpPr>
        <dsp:cNvPr id="0" name=""/>
        <dsp:cNvSpPr/>
      </dsp:nvSpPr>
      <dsp:spPr>
        <a:xfrm>
          <a:off x="0" y="3685300"/>
          <a:ext cx="8229600" cy="8375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Quality of the service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Cancer Research UK </a:t>
          </a:r>
          <a:endParaRPr lang="en-MY" sz="1000" kern="1200" dirty="0"/>
        </a:p>
      </dsp:txBody>
      <dsp:txXfrm>
        <a:off x="1729676" y="3685300"/>
        <a:ext cx="6499923" cy="837568"/>
      </dsp:txXfrm>
    </dsp:sp>
    <dsp:sp modelId="{D7D7F613-9A3C-4D42-9AAD-FFA685EC0DD5}">
      <dsp:nvSpPr>
        <dsp:cNvPr id="0" name=""/>
        <dsp:cNvSpPr/>
      </dsp:nvSpPr>
      <dsp:spPr>
        <a:xfrm>
          <a:off x="83756" y="3769057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796EB-935A-491B-9080-BD9AD4A8EB8D}">
      <dsp:nvSpPr>
        <dsp:cNvPr id="0" name=""/>
        <dsp:cNvSpPr/>
      </dsp:nvSpPr>
      <dsp:spPr>
        <a:xfrm>
          <a:off x="0" y="353088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45EAD-455D-4396-8DAC-CC84AF880E2F}">
      <dsp:nvSpPr>
        <dsp:cNvPr id="0" name=""/>
        <dsp:cNvSpPr/>
      </dsp:nvSpPr>
      <dsp:spPr>
        <a:xfrm>
          <a:off x="0" y="201431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ECEF8-1355-4E7A-8F07-9729393033B8}">
      <dsp:nvSpPr>
        <dsp:cNvPr id="0" name=""/>
        <dsp:cNvSpPr/>
      </dsp:nvSpPr>
      <dsp:spPr>
        <a:xfrm>
          <a:off x="0" y="497742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22666-91E0-4DF4-B507-B9022945C8A5}">
      <dsp:nvSpPr>
        <dsp:cNvPr id="0" name=""/>
        <dsp:cNvSpPr/>
      </dsp:nvSpPr>
      <dsp:spPr>
        <a:xfrm>
          <a:off x="2139695" y="554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Extremely quick and welcoming  </a:t>
          </a:r>
          <a:endParaRPr lang="en-MY" sz="2000" kern="1200" dirty="0"/>
        </a:p>
      </dsp:txBody>
      <dsp:txXfrm>
        <a:off x="2139695" y="554"/>
        <a:ext cx="6089904" cy="497187"/>
      </dsp:txXfrm>
    </dsp:sp>
    <dsp:sp modelId="{42BEB4F4-EF67-4AC7-BD4A-DFEB46DF8698}">
      <dsp:nvSpPr>
        <dsp:cNvPr id="0" name=""/>
        <dsp:cNvSpPr/>
      </dsp:nvSpPr>
      <dsp:spPr>
        <a:xfrm>
          <a:off x="0" y="554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Response </a:t>
          </a:r>
          <a:endParaRPr lang="en-MY" sz="2000" b="1" kern="1200" dirty="0">
            <a:solidFill>
              <a:schemeClr val="tx1"/>
            </a:solidFill>
          </a:endParaRPr>
        </a:p>
      </dsp:txBody>
      <dsp:txXfrm>
        <a:off x="24275" y="24829"/>
        <a:ext cx="2091146" cy="472912"/>
      </dsp:txXfrm>
    </dsp:sp>
    <dsp:sp modelId="{9E56341A-F972-40FF-BAB8-8B3BB1DDA998}">
      <dsp:nvSpPr>
        <dsp:cNvPr id="0" name=""/>
        <dsp:cNvSpPr/>
      </dsp:nvSpPr>
      <dsp:spPr>
        <a:xfrm>
          <a:off x="0" y="497742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Mentors are open to questions and encouraging 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Questions or requests for materials are usually met within 24 to 48 hours </a:t>
          </a:r>
          <a:endParaRPr lang="en-MY" sz="1800" kern="1200" dirty="0"/>
        </a:p>
      </dsp:txBody>
      <dsp:txXfrm>
        <a:off x="0" y="497742"/>
        <a:ext cx="8229600" cy="994524"/>
      </dsp:txXfrm>
    </dsp:sp>
    <dsp:sp modelId="{5C39842E-0975-41FA-98CA-3CE806C45701}">
      <dsp:nvSpPr>
        <dsp:cNvPr id="0" name=""/>
        <dsp:cNvSpPr/>
      </dsp:nvSpPr>
      <dsp:spPr>
        <a:xfrm>
          <a:off x="2139695" y="1517125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Complete and in-depth </a:t>
          </a:r>
          <a:endParaRPr lang="en-MY" sz="2000" kern="1200" dirty="0"/>
        </a:p>
      </dsp:txBody>
      <dsp:txXfrm>
        <a:off x="2139695" y="1517125"/>
        <a:ext cx="6089904" cy="497187"/>
      </dsp:txXfrm>
    </dsp:sp>
    <dsp:sp modelId="{84A9FA78-51DD-4AA0-8285-E6BF754DFB87}">
      <dsp:nvSpPr>
        <dsp:cNvPr id="0" name=""/>
        <dsp:cNvSpPr/>
      </dsp:nvSpPr>
      <dsp:spPr>
        <a:xfrm>
          <a:off x="0" y="1517125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Information provided</a:t>
          </a:r>
          <a:endParaRPr lang="en-MY" sz="2000" b="1" kern="1200" dirty="0">
            <a:solidFill>
              <a:schemeClr val="tx1"/>
            </a:solidFill>
          </a:endParaRPr>
        </a:p>
      </dsp:txBody>
      <dsp:txXfrm>
        <a:off x="24275" y="1541400"/>
        <a:ext cx="2091146" cy="472912"/>
      </dsp:txXfrm>
    </dsp:sp>
    <dsp:sp modelId="{B1E3C459-141A-49A3-9FA2-DD12AB2A6705}">
      <dsp:nvSpPr>
        <dsp:cNvPr id="0" name=""/>
        <dsp:cNvSpPr/>
      </dsp:nvSpPr>
      <dsp:spPr>
        <a:xfrm>
          <a:off x="0" y="2014313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Mentors offer detailed answers and rationale of their best practices 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Requests for materials (manuals, quality assurance tools) are readily shared</a:t>
          </a:r>
          <a:endParaRPr lang="en-MY" sz="1800" kern="1200" dirty="0"/>
        </a:p>
      </dsp:txBody>
      <dsp:txXfrm>
        <a:off x="0" y="2014313"/>
        <a:ext cx="8229600" cy="994524"/>
      </dsp:txXfrm>
    </dsp:sp>
    <dsp:sp modelId="{A0EEE98E-CA01-41A3-8CAA-EDDE0EB2C427}">
      <dsp:nvSpPr>
        <dsp:cNvPr id="0" name=""/>
        <dsp:cNvSpPr/>
      </dsp:nvSpPr>
      <dsp:spPr>
        <a:xfrm>
          <a:off x="2139695" y="3033696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</a:t>
          </a:r>
          <a:endParaRPr lang="en-MY" sz="2700" kern="1200" dirty="0"/>
        </a:p>
      </dsp:txBody>
      <dsp:txXfrm>
        <a:off x="2139695" y="3033696"/>
        <a:ext cx="6089904" cy="497187"/>
      </dsp:txXfrm>
    </dsp:sp>
    <dsp:sp modelId="{4DB0F0B9-1BFE-4795-BEAC-7651FA44B264}">
      <dsp:nvSpPr>
        <dsp:cNvPr id="0" name=""/>
        <dsp:cNvSpPr/>
      </dsp:nvSpPr>
      <dsp:spPr>
        <a:xfrm>
          <a:off x="0" y="3033696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Going</a:t>
          </a:r>
          <a:r>
            <a:rPr lang="en-US" sz="2000" b="1" kern="1200" baseline="0" dirty="0">
              <a:solidFill>
                <a:schemeClr val="tx1"/>
              </a:solidFill>
            </a:rPr>
            <a:t> beyond</a:t>
          </a:r>
          <a:endParaRPr lang="en-MY" sz="2000" b="1" kern="1200" dirty="0">
            <a:solidFill>
              <a:schemeClr val="tx1"/>
            </a:solidFill>
          </a:endParaRPr>
        </a:p>
      </dsp:txBody>
      <dsp:txXfrm>
        <a:off x="24275" y="3057971"/>
        <a:ext cx="2091146" cy="472912"/>
      </dsp:txXfrm>
    </dsp:sp>
    <dsp:sp modelId="{9D38EC42-0D17-4880-A69B-2B86778BC796}">
      <dsp:nvSpPr>
        <dsp:cNvPr id="0" name=""/>
        <dsp:cNvSpPr/>
      </dsp:nvSpPr>
      <dsp:spPr>
        <a:xfrm>
          <a:off x="0" y="3530884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Introductions are made with external contacts who could help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‘right’ person to answer a particular question is often provided</a:t>
          </a:r>
          <a:endParaRPr lang="en-MY" sz="1800" kern="1200" dirty="0"/>
        </a:p>
      </dsp:txBody>
      <dsp:txXfrm>
        <a:off x="0" y="3530884"/>
        <a:ext cx="8229600" cy="994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DEDB6-E275-4335-8287-06529FCEA8E4}">
      <dsp:nvSpPr>
        <dsp:cNvPr id="0" name=""/>
        <dsp:cNvSpPr/>
      </dsp:nvSpPr>
      <dsp:spPr>
        <a:xfrm>
          <a:off x="0" y="25404"/>
          <a:ext cx="8229600" cy="1357788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Adapting extremely well-established services for an extremely new service</a:t>
          </a:r>
          <a:endParaRPr lang="en-MY" sz="2800" b="1" kern="1200" dirty="0">
            <a:solidFill>
              <a:schemeClr val="tx1"/>
            </a:solidFill>
          </a:endParaRPr>
        </a:p>
      </dsp:txBody>
      <dsp:txXfrm>
        <a:off x="0" y="25404"/>
        <a:ext cx="8229600" cy="1357788"/>
      </dsp:txXfrm>
    </dsp:sp>
    <dsp:sp modelId="{BFA44AD0-67AE-4641-B853-89974B4B840E}">
      <dsp:nvSpPr>
        <dsp:cNvPr id="0" name=""/>
        <dsp:cNvSpPr/>
      </dsp:nvSpPr>
      <dsp:spPr>
        <a:xfrm>
          <a:off x="16291" y="1392689"/>
          <a:ext cx="3011437" cy="27642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000" kern="1200" dirty="0"/>
        </a:p>
      </dsp:txBody>
      <dsp:txXfrm>
        <a:off x="16291" y="1392689"/>
        <a:ext cx="3011437" cy="2764276"/>
      </dsp:txXfrm>
    </dsp:sp>
    <dsp:sp modelId="{AC294359-15D7-4A3A-98C1-D496FF71F48B}">
      <dsp:nvSpPr>
        <dsp:cNvPr id="0" name=""/>
        <dsp:cNvSpPr/>
      </dsp:nvSpPr>
      <dsp:spPr>
        <a:xfrm>
          <a:off x="3008509" y="1383194"/>
          <a:ext cx="2607915" cy="28513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3008509" y="1383194"/>
        <a:ext cx="2607915" cy="2851356"/>
      </dsp:txXfrm>
    </dsp:sp>
    <dsp:sp modelId="{0ADE00F8-06F6-4A39-9C07-A7E8C5745082}">
      <dsp:nvSpPr>
        <dsp:cNvPr id="0" name=""/>
        <dsp:cNvSpPr/>
      </dsp:nvSpPr>
      <dsp:spPr>
        <a:xfrm>
          <a:off x="5614990" y="1400160"/>
          <a:ext cx="2607915" cy="28236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000" kern="1200" dirty="0">
            <a:solidFill>
              <a:schemeClr val="tx1"/>
            </a:solidFill>
          </a:endParaRPr>
        </a:p>
      </dsp:txBody>
      <dsp:txXfrm>
        <a:off x="5614990" y="1400160"/>
        <a:ext cx="2607915" cy="2823698"/>
      </dsp:txXfrm>
    </dsp:sp>
    <dsp:sp modelId="{AA00374D-869E-4F36-BCCC-20DD867331D7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6166-A662-4457-B71C-716BCB8A2C92}">
      <dsp:nvSpPr>
        <dsp:cNvPr id="0" name=""/>
        <dsp:cNvSpPr/>
      </dsp:nvSpPr>
      <dsp:spPr>
        <a:xfrm>
          <a:off x="0" y="353088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341DA-2797-4AE0-B52B-4617E172B4A8}">
      <dsp:nvSpPr>
        <dsp:cNvPr id="0" name=""/>
        <dsp:cNvSpPr/>
      </dsp:nvSpPr>
      <dsp:spPr>
        <a:xfrm>
          <a:off x="0" y="201431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3FB60-4637-4FE9-BF0B-33F2B8C6E27C}">
      <dsp:nvSpPr>
        <dsp:cNvPr id="0" name=""/>
        <dsp:cNvSpPr/>
      </dsp:nvSpPr>
      <dsp:spPr>
        <a:xfrm>
          <a:off x="0" y="497742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1E610-3071-4E42-92B0-EA3DDD2AF6C4}">
      <dsp:nvSpPr>
        <dsp:cNvPr id="0" name=""/>
        <dsp:cNvSpPr/>
      </dsp:nvSpPr>
      <dsp:spPr>
        <a:xfrm>
          <a:off x="2139695" y="554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KISS, but be prepared</a:t>
          </a:r>
          <a:endParaRPr lang="en-MY" sz="2000" kern="1200" dirty="0"/>
        </a:p>
      </dsp:txBody>
      <dsp:txXfrm>
        <a:off x="2139695" y="554"/>
        <a:ext cx="6089904" cy="497187"/>
      </dsp:txXfrm>
    </dsp:sp>
    <dsp:sp modelId="{B4DAA15B-5D3C-4ACD-B53E-9AC6505AA27E}">
      <dsp:nvSpPr>
        <dsp:cNvPr id="0" name=""/>
        <dsp:cNvSpPr/>
      </dsp:nvSpPr>
      <dsp:spPr>
        <a:xfrm>
          <a:off x="0" y="554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Procedures</a:t>
          </a:r>
          <a:endParaRPr lang="en-MY" sz="2600" b="1" kern="1200" dirty="0">
            <a:solidFill>
              <a:schemeClr val="tx1"/>
            </a:solidFill>
          </a:endParaRPr>
        </a:p>
      </dsp:txBody>
      <dsp:txXfrm>
        <a:off x="24275" y="24829"/>
        <a:ext cx="2091146" cy="472912"/>
      </dsp:txXfrm>
    </dsp:sp>
    <dsp:sp modelId="{78768279-FA02-4D0B-9DBC-0EBBDBF74F45}">
      <dsp:nvSpPr>
        <dsp:cNvPr id="0" name=""/>
        <dsp:cNvSpPr/>
      </dsp:nvSpPr>
      <dsp:spPr>
        <a:xfrm>
          <a:off x="0" y="497742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Stick to references as much as possible, but evaluate regularly (six months)</a:t>
          </a:r>
          <a:endParaRPr lang="en-MY" sz="2000" kern="1200" dirty="0"/>
        </a:p>
      </dsp:txBody>
      <dsp:txXfrm>
        <a:off x="0" y="497742"/>
        <a:ext cx="8229600" cy="994524"/>
      </dsp:txXfrm>
    </dsp:sp>
    <dsp:sp modelId="{C6EC12A4-45B7-4B17-B4ED-180C8DCCD7CF}">
      <dsp:nvSpPr>
        <dsp:cNvPr id="0" name=""/>
        <dsp:cNvSpPr/>
      </dsp:nvSpPr>
      <dsp:spPr>
        <a:xfrm>
          <a:off x="2139695" y="1517125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Place importance on soft skills  </a:t>
          </a:r>
          <a:endParaRPr lang="en-MY" sz="2000" kern="1200" dirty="0"/>
        </a:p>
      </dsp:txBody>
      <dsp:txXfrm>
        <a:off x="2139695" y="1517125"/>
        <a:ext cx="6089904" cy="497187"/>
      </dsp:txXfrm>
    </dsp:sp>
    <dsp:sp modelId="{C175E8E4-256C-4470-91EB-D9F7C6DDB834}">
      <dsp:nvSpPr>
        <dsp:cNvPr id="0" name=""/>
        <dsp:cNvSpPr/>
      </dsp:nvSpPr>
      <dsp:spPr>
        <a:xfrm>
          <a:off x="0" y="1517125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Training</a:t>
          </a:r>
          <a:endParaRPr lang="en-MY" sz="2600" b="1" kern="1200" dirty="0">
            <a:solidFill>
              <a:schemeClr val="tx1"/>
            </a:solidFill>
          </a:endParaRPr>
        </a:p>
      </dsp:txBody>
      <dsp:txXfrm>
        <a:off x="24275" y="1541400"/>
        <a:ext cx="2091146" cy="472912"/>
      </dsp:txXfrm>
    </dsp:sp>
    <dsp:sp modelId="{76D05ABC-9F66-4B21-BCB8-8C665863827A}">
      <dsp:nvSpPr>
        <dsp:cNvPr id="0" name=""/>
        <dsp:cNvSpPr/>
      </dsp:nvSpPr>
      <dsp:spPr>
        <a:xfrm>
          <a:off x="0" y="2014313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Malaysia medical professionals are geared towards information provision</a:t>
          </a:r>
          <a:endParaRPr lang="en-MY" sz="2000" kern="1200" dirty="0"/>
        </a:p>
      </dsp:txBody>
      <dsp:txXfrm>
        <a:off x="0" y="2014313"/>
        <a:ext cx="8229600" cy="994524"/>
      </dsp:txXfrm>
    </dsp:sp>
    <dsp:sp modelId="{52A78719-0CDA-4CEF-9C21-5142D9A0056C}">
      <dsp:nvSpPr>
        <dsp:cNvPr id="0" name=""/>
        <dsp:cNvSpPr/>
      </dsp:nvSpPr>
      <dsp:spPr>
        <a:xfrm>
          <a:off x="2139695" y="3033696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Marketing of services</a:t>
          </a:r>
          <a:endParaRPr lang="en-MY" sz="2000" kern="1200" dirty="0"/>
        </a:p>
      </dsp:txBody>
      <dsp:txXfrm>
        <a:off x="2139695" y="3033696"/>
        <a:ext cx="6089904" cy="497187"/>
      </dsp:txXfrm>
    </dsp:sp>
    <dsp:sp modelId="{CEA5F9AA-9E7A-4B8C-87EE-1CC587C9362C}">
      <dsp:nvSpPr>
        <dsp:cNvPr id="0" name=""/>
        <dsp:cNvSpPr/>
      </dsp:nvSpPr>
      <dsp:spPr>
        <a:xfrm>
          <a:off x="0" y="3033696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Credibility</a:t>
          </a:r>
          <a:endParaRPr lang="en-MY" sz="2600" b="1" kern="1200" dirty="0">
            <a:solidFill>
              <a:schemeClr val="tx1"/>
            </a:solidFill>
          </a:endParaRPr>
        </a:p>
      </dsp:txBody>
      <dsp:txXfrm>
        <a:off x="24275" y="3057971"/>
        <a:ext cx="2091146" cy="472912"/>
      </dsp:txXfrm>
    </dsp:sp>
    <dsp:sp modelId="{6513E1C5-DAE2-41E0-8661-27503AFCED15}">
      <dsp:nvSpPr>
        <dsp:cNvPr id="0" name=""/>
        <dsp:cNvSpPr/>
      </dsp:nvSpPr>
      <dsp:spPr>
        <a:xfrm>
          <a:off x="0" y="3530884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Medical service is still reluctant to use services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Uncertainty of user: confidentiality, language, sharing</a:t>
          </a:r>
          <a:endParaRPr lang="en-MY" sz="2000" kern="1200" dirty="0"/>
        </a:p>
      </dsp:txBody>
      <dsp:txXfrm>
        <a:off x="0" y="3530884"/>
        <a:ext cx="8229600" cy="994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48B0-D005-4D1E-BFC7-8CF105AA9B88}">
      <dsp:nvSpPr>
        <dsp:cNvPr id="0" name=""/>
        <dsp:cNvSpPr/>
      </dsp:nvSpPr>
      <dsp:spPr>
        <a:xfrm>
          <a:off x="0" y="0"/>
          <a:ext cx="784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45FB0-D62C-4ABA-B715-FAE0778F096A}">
      <dsp:nvSpPr>
        <dsp:cNvPr id="0" name=""/>
        <dsp:cNvSpPr/>
      </dsp:nvSpPr>
      <dsp:spPr>
        <a:xfrm>
          <a:off x="0" y="0"/>
          <a:ext cx="1569720" cy="497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4300" kern="1200" dirty="0"/>
        </a:p>
      </dsp:txBody>
      <dsp:txXfrm>
        <a:off x="0" y="0"/>
        <a:ext cx="1569720" cy="4978400"/>
      </dsp:txXfrm>
    </dsp:sp>
    <dsp:sp modelId="{1EC82E37-8170-4A3A-8D65-560C6E7A02F1}">
      <dsp:nvSpPr>
        <dsp:cNvPr id="0" name=""/>
        <dsp:cNvSpPr/>
      </dsp:nvSpPr>
      <dsp:spPr>
        <a:xfrm>
          <a:off x="2098582" y="163789"/>
          <a:ext cx="5482931" cy="155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Sharing of best practices with a similar service (a hybrid of information and emotional support) </a:t>
          </a:r>
          <a:endParaRPr lang="en-MY" sz="2000" kern="1200" dirty="0"/>
        </a:p>
      </dsp:txBody>
      <dsp:txXfrm>
        <a:off x="2098582" y="163789"/>
        <a:ext cx="5482931" cy="1555749"/>
      </dsp:txXfrm>
    </dsp:sp>
    <dsp:sp modelId="{95F1F300-A317-4B3D-83A7-B97F5F81F1F0}">
      <dsp:nvSpPr>
        <dsp:cNvPr id="0" name=""/>
        <dsp:cNvSpPr/>
      </dsp:nvSpPr>
      <dsp:spPr>
        <a:xfrm>
          <a:off x="1569719" y="1633537"/>
          <a:ext cx="627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80B10-3448-44C3-8326-760E56B6DBB3}">
      <dsp:nvSpPr>
        <dsp:cNvPr id="0" name=""/>
        <dsp:cNvSpPr/>
      </dsp:nvSpPr>
      <dsp:spPr>
        <a:xfrm>
          <a:off x="1687449" y="1769416"/>
          <a:ext cx="6161151" cy="155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A detailed evaluation of the service  as well as </a:t>
          </a:r>
          <a:br>
            <a:rPr lang="en-US" sz="2000" kern="1200" dirty="0"/>
          </a:br>
          <a:r>
            <a:rPr lang="en-US" sz="2000" kern="1200" dirty="0"/>
            <a:t>      its operations </a:t>
          </a:r>
          <a:endParaRPr lang="en-MY" sz="2000" kern="1200" dirty="0"/>
        </a:p>
      </dsp:txBody>
      <dsp:txXfrm>
        <a:off x="1687449" y="1769416"/>
        <a:ext cx="6161151" cy="1555749"/>
      </dsp:txXfrm>
    </dsp:sp>
    <dsp:sp modelId="{C32E3880-987C-4D72-94F5-72DD3AF1AB60}">
      <dsp:nvSpPr>
        <dsp:cNvPr id="0" name=""/>
        <dsp:cNvSpPr/>
      </dsp:nvSpPr>
      <dsp:spPr>
        <a:xfrm>
          <a:off x="1569719" y="3267074"/>
          <a:ext cx="627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877AB-9BD2-4048-8857-1616A6284A17}">
      <dsp:nvSpPr>
        <dsp:cNvPr id="0" name=""/>
        <dsp:cNvSpPr/>
      </dsp:nvSpPr>
      <dsp:spPr>
        <a:xfrm>
          <a:off x="1687449" y="3344862"/>
          <a:ext cx="6161151" cy="155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</a:t>
          </a:r>
          <a:r>
            <a:rPr lang="en-US" sz="2000" kern="1200" dirty="0"/>
            <a:t>Promoting the services (how to increase the </a:t>
          </a:r>
          <a:br>
            <a:rPr lang="en-US" sz="2000" kern="1200" dirty="0"/>
          </a:br>
          <a:r>
            <a:rPr lang="en-US" sz="2000" kern="1200" dirty="0"/>
            <a:t>      number of enquirers) </a:t>
          </a:r>
          <a:endParaRPr lang="en-MY" sz="2000" kern="1200" dirty="0"/>
        </a:p>
      </dsp:txBody>
      <dsp:txXfrm>
        <a:off x="1687449" y="3344862"/>
        <a:ext cx="6161151" cy="1555749"/>
      </dsp:txXfrm>
    </dsp:sp>
    <dsp:sp modelId="{42641117-B4DD-4FC4-B798-9FAC23814564}">
      <dsp:nvSpPr>
        <dsp:cNvPr id="0" name=""/>
        <dsp:cNvSpPr/>
      </dsp:nvSpPr>
      <dsp:spPr>
        <a:xfrm>
          <a:off x="1569719" y="4900612"/>
          <a:ext cx="6278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1837-E723-4235-8D29-0E0396052460}" type="datetimeFigureOut">
              <a:rPr lang="en-MY" smtClean="0"/>
              <a:pPr/>
              <a:t>10/11/2016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F736-DFAD-4AD5-A1F8-498D9D54A86C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24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Helpline</a:t>
            </a:r>
            <a:r>
              <a:rPr lang="en-US" baseline="0" dirty="0"/>
              <a:t> which will be eventually to a larger CIS inc. web  - Stronger than Cancer</a:t>
            </a:r>
            <a:endParaRPr lang="en-US" dirty="0"/>
          </a:p>
          <a:p>
            <a:endParaRPr lang="en-US" dirty="0"/>
          </a:p>
          <a:p>
            <a:r>
              <a:rPr lang="en-US" dirty="0"/>
              <a:t>System: how to provide a complete network system with knowledge management</a:t>
            </a:r>
            <a:r>
              <a:rPr lang="en-US" baseline="0" dirty="0"/>
              <a:t> and telephony (CRM)</a:t>
            </a:r>
          </a:p>
          <a:p>
            <a:r>
              <a:rPr lang="en-US" baseline="0" dirty="0"/>
              <a:t>QOS: training and how we assess the quality of our calls</a:t>
            </a:r>
          </a:p>
          <a:p>
            <a:r>
              <a:rPr lang="en-US" baseline="0" dirty="0"/>
              <a:t>Process and procedures: SOP – ensuring </a:t>
            </a:r>
            <a:r>
              <a:rPr lang="en-US" baseline="0" dirty="0" err="1"/>
              <a:t>standardisation</a:t>
            </a:r>
            <a:r>
              <a:rPr lang="en-US" baseline="0" dirty="0"/>
              <a:t> and level of service</a:t>
            </a:r>
          </a:p>
          <a:p>
            <a:r>
              <a:rPr lang="en-US" baseline="0" dirty="0"/>
              <a:t>Content: type of information – e.g. supportive, financial, medical?: what is needed </a:t>
            </a:r>
            <a:r>
              <a:rPr lang="en-US" baseline="0" dirty="0" err="1"/>
              <a:t>vs</a:t>
            </a:r>
            <a:r>
              <a:rPr lang="en-US" baseline="0" dirty="0"/>
              <a:t> what can be provided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216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start with we looked at </a:t>
            </a:r>
            <a:r>
              <a:rPr lang="en-US" dirty="0" err="1"/>
              <a:t>icisg</a:t>
            </a:r>
            <a:r>
              <a:rPr lang="en-US" dirty="0"/>
              <a:t> website</a:t>
            </a:r>
            <a:r>
              <a:rPr lang="en-US" baseline="0" dirty="0"/>
              <a:t> – toolkit……</a:t>
            </a:r>
          </a:p>
          <a:p>
            <a:endParaRPr lang="en-US" baseline="0" dirty="0"/>
          </a:p>
          <a:p>
            <a:r>
              <a:rPr lang="en-US" baseline="0" dirty="0"/>
              <a:t>We referenced what we ideally wanted with what was available</a:t>
            </a:r>
          </a:p>
          <a:p>
            <a:r>
              <a:rPr lang="en-US" baseline="0" dirty="0"/>
              <a:t>Contacted members from these various orgs – through ICISG network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49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System: toolkit for data</a:t>
            </a:r>
            <a:r>
              <a:rPr lang="en-US" baseline="0" dirty="0"/>
              <a:t> collection. Used as a reference and expanded/ collapsed accordingly to our needs</a:t>
            </a:r>
          </a:p>
          <a:p>
            <a:r>
              <a:rPr lang="en-US" baseline="0" dirty="0"/>
              <a:t>Through direct mentorship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92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ADAPTATION……….Hybrid: used from differing mentors ------- provide information and emotional support</a:t>
            </a:r>
          </a:p>
          <a:p>
            <a:r>
              <a:rPr lang="en-US" baseline="0" dirty="0"/>
              <a:t>Having the mentors gave confidence to adapt</a:t>
            </a:r>
          </a:p>
          <a:p>
            <a:r>
              <a:rPr lang="en-US" baseline="0" dirty="0"/>
              <a:t>Easy to ask questions – advise etc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242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</a:t>
            </a:r>
            <a:r>
              <a:rPr lang="en-US" baseline="0" dirty="0"/>
              <a:t> </a:t>
            </a:r>
            <a:r>
              <a:rPr lang="en-US" baseline="0" dirty="0" err="1"/>
              <a:t>indepth</a:t>
            </a:r>
            <a:r>
              <a:rPr lang="en-US" baseline="0" dirty="0"/>
              <a:t> information  - very comprehensive picture of how the ideal would be</a:t>
            </a:r>
          </a:p>
          <a:p>
            <a:r>
              <a:rPr lang="en-US" baseline="0" dirty="0"/>
              <a:t>Over whelming for a new start – don’t give up faith……. Can happen with the ‘mentorship’; Olympian teaching a baby to walk</a:t>
            </a:r>
          </a:p>
          <a:p>
            <a:endParaRPr lang="en-US" baseline="0" dirty="0"/>
          </a:p>
          <a:p>
            <a:r>
              <a:rPr lang="en-US" baseline="0" dirty="0"/>
              <a:t>Medical experience – service provision </a:t>
            </a:r>
            <a:r>
              <a:rPr lang="en-US" baseline="0" dirty="0" err="1"/>
              <a:t>vs</a:t>
            </a:r>
            <a:r>
              <a:rPr lang="en-US" baseline="0" dirty="0"/>
              <a:t> communication</a:t>
            </a:r>
          </a:p>
          <a:p>
            <a:endParaRPr lang="en-US" baseline="0" dirty="0"/>
          </a:p>
          <a:p>
            <a:r>
              <a:rPr lang="en-US" baseline="0" dirty="0"/>
              <a:t>QOL: issues not with hardware but with the soft skills of nurses ----- lack of skill set; trainers to provide the skills</a:t>
            </a:r>
          </a:p>
          <a:p>
            <a:endParaRPr lang="en-US" baseline="0" dirty="0"/>
          </a:p>
          <a:p>
            <a:r>
              <a:rPr lang="en-US" baseline="0" dirty="0"/>
              <a:t>Processes: very detailed for every situation; not having the experience and knowing what sort of calls, questions etc it was difficult to determine what should be applied ------ this will come with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432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ISCIG toolkit – templates ….. Adapted to suit our situation: especially in</a:t>
            </a:r>
            <a:r>
              <a:rPr lang="en-US" baseline="0" dirty="0"/>
              <a:t> starting the call….. Sets the scene for nurses and patients  - expectations: gives a credibility to the line and increased confidence</a:t>
            </a:r>
          </a:p>
          <a:p>
            <a:endParaRPr lang="en-US" baseline="0" dirty="0"/>
          </a:p>
          <a:p>
            <a:r>
              <a:rPr lang="en-US" baseline="0" dirty="0" err="1"/>
              <a:t>Befrienders</a:t>
            </a:r>
            <a:r>
              <a:rPr lang="en-US" baseline="0" dirty="0"/>
              <a:t>, (telecoms)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304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Procedures</a:t>
            </a:r>
          </a:p>
          <a:p>
            <a:r>
              <a:rPr lang="en-US" dirty="0"/>
              <a:t>E.g.</a:t>
            </a:r>
            <a:r>
              <a:rPr lang="en-US" baseline="0" dirty="0"/>
              <a:t> Cancer Council Queensland induction was 13 weeks – we don’t have the resources to do the same ---- adapt</a:t>
            </a:r>
          </a:p>
          <a:p>
            <a:r>
              <a:rPr lang="en-US" baseline="0" dirty="0"/>
              <a:t>CRUK – process and procedures from CRUK</a:t>
            </a:r>
          </a:p>
          <a:p>
            <a:r>
              <a:rPr lang="en-US" baseline="0" dirty="0"/>
              <a:t>Starting point, know what to expect and prepare for, decreases the need for varied expertise from our end – decreases work load</a:t>
            </a:r>
          </a:p>
          <a:p>
            <a:endParaRPr lang="en-US" baseline="0" dirty="0"/>
          </a:p>
          <a:p>
            <a:r>
              <a:rPr lang="en-US" baseline="0" dirty="0"/>
              <a:t>Training – issue is ‘active listening’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736-DFAD-4AD5-A1F8-498D9D54A86C}" type="slidenum">
              <a:rPr lang="en-MY" smtClean="0"/>
              <a:pPr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400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2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0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0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2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3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1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E47E-5E95-4044-B46F-4C6F007E5BDC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A4ED-3A78-402D-8B58-54C1D7F03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E47E-5E95-4044-B46F-4C6F007E5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A4ED-3A78-402D-8B58-54C1D7F03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2362200"/>
            <a:ext cx="3581400" cy="2362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707467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Mentoring as a process in building a Cancer Information Service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2057400"/>
            <a:ext cx="4423071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steps/future wish list </a:t>
            </a:r>
            <a:endParaRPr lang="en-MY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3817568"/>
              </p:ext>
            </p:extLst>
          </p:nvPr>
        </p:nvGraphicFramePr>
        <p:xfrm>
          <a:off x="457200" y="1219200"/>
          <a:ext cx="78486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" y="1295400"/>
            <a:ext cx="1934293" cy="32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6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2932" y="426368"/>
            <a:ext cx="8229600" cy="914400"/>
          </a:xfrm>
        </p:spPr>
        <p:txBody>
          <a:bodyPr>
            <a:noAutofit/>
          </a:bodyPr>
          <a:lstStyle/>
          <a:p>
            <a:r>
              <a:rPr lang="en-US" dirty="0"/>
              <a:t>The next steps: Digital footprint</a:t>
            </a:r>
            <a:br>
              <a:rPr lang="en-US" dirty="0"/>
            </a:br>
            <a:endParaRPr lang="en-MY" dirty="0"/>
          </a:p>
        </p:txBody>
      </p:sp>
      <p:grpSp>
        <p:nvGrpSpPr>
          <p:cNvPr id="5" name="Group 4"/>
          <p:cNvGrpSpPr/>
          <p:nvPr/>
        </p:nvGrpSpPr>
        <p:grpSpPr>
          <a:xfrm>
            <a:off x="905435" y="1340768"/>
            <a:ext cx="7564594" cy="4801529"/>
            <a:chOff x="800435" y="880999"/>
            <a:chExt cx="7564594" cy="48015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86" t="14277" r="1609" b="29825"/>
            <a:stretch/>
          </p:blipFill>
          <p:spPr>
            <a:xfrm>
              <a:off x="800435" y="880999"/>
              <a:ext cx="7564594" cy="2430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3622477"/>
              <a:ext cx="2376470" cy="15766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86749" y="5282418"/>
              <a:ext cx="19565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ABC microsite</a:t>
              </a:r>
              <a:endParaRPr lang="en-MY" sz="2000" dirty="0"/>
            </a:p>
          </p:txBody>
        </p:sp>
        <p:pic>
          <p:nvPicPr>
            <p:cNvPr id="1030" name="Picture 6" descr="Image result for microsit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958" y="3426748"/>
              <a:ext cx="1840356" cy="1840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15000" y="5282418"/>
              <a:ext cx="15639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Mobile app </a:t>
              </a:r>
              <a:endParaRPr lang="en-MY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63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 </a:t>
            </a:r>
            <a:endParaRPr lang="en-MY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76" y="1189037"/>
            <a:ext cx="7060454" cy="4906963"/>
          </a:xfrm>
        </p:spPr>
      </p:pic>
    </p:spTree>
    <p:extLst>
      <p:ext uri="{BB962C8B-B14F-4D97-AF65-F5344CB8AC3E}">
        <p14:creationId xmlns:p14="http://schemas.microsoft.com/office/powerpoint/2010/main" val="196751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772400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057400"/>
            <a:ext cx="3429000" cy="274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2057400"/>
            <a:ext cx="44230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1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elements and challenges</a:t>
            </a:r>
            <a:endParaRPr lang="en-MY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294486"/>
              </p:ext>
            </p:extLst>
          </p:nvPr>
        </p:nvGraphicFramePr>
        <p:xfrm>
          <a:off x="457200" y="1295400"/>
          <a:ext cx="87630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96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References/mentors</a:t>
            </a:r>
            <a:endParaRPr lang="en-MY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60087"/>
              </p:ext>
            </p:extLst>
          </p:nvPr>
        </p:nvGraphicFramePr>
        <p:xfrm>
          <a:off x="457200" y="1417638"/>
          <a:ext cx="84582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505200"/>
            <a:ext cx="1457360" cy="559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87224"/>
            <a:ext cx="1107281" cy="1107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257800"/>
            <a:ext cx="1344707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40881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3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 obtained</a:t>
            </a:r>
            <a:endParaRPr lang="en-MY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34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67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Experience</a:t>
            </a:r>
            <a:endParaRPr lang="en-MY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3514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421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</a:t>
            </a:r>
            <a:endParaRPr lang="en-MY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65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0480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Hiring, induction and training 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    - Large team vs small    </a:t>
            </a:r>
            <a:br>
              <a:rPr lang="en-US" dirty="0"/>
            </a:br>
            <a:r>
              <a:rPr lang="en-US" dirty="0"/>
              <a:t>       team (NCSM)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  - Dilemma between </a:t>
            </a:r>
            <a:br>
              <a:rPr lang="en-US" dirty="0"/>
            </a:br>
            <a:r>
              <a:rPr lang="en-US" dirty="0"/>
              <a:t>      medical experience vs </a:t>
            </a:r>
            <a:br>
              <a:rPr lang="en-US" dirty="0"/>
            </a:br>
            <a:r>
              <a:rPr lang="en-US" dirty="0"/>
              <a:t>      counselling skills   </a:t>
            </a:r>
          </a:p>
          <a:p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0480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Quality assurance (CCQ)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- Could not be implemented fully due to the lack of trainers in Malaysia</a:t>
            </a:r>
            <a:endParaRPr lang="en-MY" dirty="0"/>
          </a:p>
          <a:p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6087533" y="3048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 and procedures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- Unsure of how ‘deep’ to  </a:t>
            </a:r>
            <a:br>
              <a:rPr lang="en-US" dirty="0"/>
            </a:br>
            <a:r>
              <a:rPr lang="en-US" dirty="0"/>
              <a:t>  go (i.e. how detailed </a:t>
            </a:r>
            <a:br>
              <a:rPr lang="en-US" dirty="0"/>
            </a:br>
            <a:r>
              <a:rPr lang="en-US" dirty="0"/>
              <a:t>  each process should be)</a:t>
            </a:r>
          </a:p>
          <a:p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7810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1" y="1600200"/>
            <a:ext cx="2318359" cy="280446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did </a:t>
            </a:r>
            <a:endParaRPr lang="en-MY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352800"/>
            <a:ext cx="6019800" cy="120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600200"/>
            <a:ext cx="8229600" cy="4525963"/>
            <a:chOff x="457200" y="1600200"/>
            <a:chExt cx="8229600" cy="4525963"/>
          </a:xfrm>
        </p:grpSpPr>
        <p:sp>
          <p:nvSpPr>
            <p:cNvPr id="15" name="Straight Connector 14"/>
            <p:cNvSpPr/>
            <p:nvPr/>
          </p:nvSpPr>
          <p:spPr>
            <a:xfrm>
              <a:off x="457200" y="1600200"/>
              <a:ext cx="82296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7200" y="1600200"/>
              <a:ext cx="1645920" cy="4525963"/>
            </a:xfrm>
            <a:custGeom>
              <a:avLst/>
              <a:gdLst>
                <a:gd name="connsiteX0" fmla="*/ 0 w 1645920"/>
                <a:gd name="connsiteY0" fmla="*/ 0 h 4525963"/>
                <a:gd name="connsiteX1" fmla="*/ 1645920 w 1645920"/>
                <a:gd name="connsiteY1" fmla="*/ 0 h 4525963"/>
                <a:gd name="connsiteX2" fmla="*/ 1645920 w 1645920"/>
                <a:gd name="connsiteY2" fmla="*/ 4525963 h 4525963"/>
                <a:gd name="connsiteX3" fmla="*/ 0 w 1645920"/>
                <a:gd name="connsiteY3" fmla="*/ 4525963 h 4525963"/>
                <a:gd name="connsiteX4" fmla="*/ 0 w 1645920"/>
                <a:gd name="connsiteY4" fmla="*/ 0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0" h="4525963">
                  <a:moveTo>
                    <a:pt x="0" y="0"/>
                  </a:moveTo>
                  <a:lnTo>
                    <a:pt x="1645920" y="0"/>
                  </a:lnTo>
                  <a:lnTo>
                    <a:pt x="1645920" y="4525963"/>
                  </a:lnTo>
                  <a:lnTo>
                    <a:pt x="0" y="45259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t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45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6564" y="1670918"/>
              <a:ext cx="6460236" cy="1414363"/>
            </a:xfrm>
            <a:custGeom>
              <a:avLst/>
              <a:gdLst>
                <a:gd name="connsiteX0" fmla="*/ 0 w 6460236"/>
                <a:gd name="connsiteY0" fmla="*/ 0 h 1414363"/>
                <a:gd name="connsiteX1" fmla="*/ 6460236 w 6460236"/>
                <a:gd name="connsiteY1" fmla="*/ 0 h 1414363"/>
                <a:gd name="connsiteX2" fmla="*/ 6460236 w 6460236"/>
                <a:gd name="connsiteY2" fmla="*/ 1414363 h 1414363"/>
                <a:gd name="connsiteX3" fmla="*/ 0 w 6460236"/>
                <a:gd name="connsiteY3" fmla="*/ 1414363 h 1414363"/>
                <a:gd name="connsiteX4" fmla="*/ 0 w 6460236"/>
                <a:gd name="connsiteY4" fmla="*/ 0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0236" h="1414363">
                  <a:moveTo>
                    <a:pt x="0" y="0"/>
                  </a:moveTo>
                  <a:lnTo>
                    <a:pt x="6460236" y="0"/>
                  </a:lnTo>
                  <a:lnTo>
                    <a:pt x="6460236" y="1414363"/>
                  </a:lnTo>
                  <a:lnTo>
                    <a:pt x="0" y="1414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tx1"/>
                  </a:solidFill>
                </a:rPr>
                <a:t>Used as many templates as possible as starting points (process of a call, email, sample interview questions). </a:t>
              </a:r>
              <a:endParaRPr lang="en-MY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103120" y="3085281"/>
              <a:ext cx="658368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226564" y="3155999"/>
              <a:ext cx="6460236" cy="1414363"/>
            </a:xfrm>
            <a:custGeom>
              <a:avLst/>
              <a:gdLst>
                <a:gd name="connsiteX0" fmla="*/ 0 w 6460236"/>
                <a:gd name="connsiteY0" fmla="*/ 0 h 1414363"/>
                <a:gd name="connsiteX1" fmla="*/ 6460236 w 6460236"/>
                <a:gd name="connsiteY1" fmla="*/ 0 h 1414363"/>
                <a:gd name="connsiteX2" fmla="*/ 6460236 w 6460236"/>
                <a:gd name="connsiteY2" fmla="*/ 1414363 h 1414363"/>
                <a:gd name="connsiteX3" fmla="*/ 0 w 6460236"/>
                <a:gd name="connsiteY3" fmla="*/ 1414363 h 1414363"/>
                <a:gd name="connsiteX4" fmla="*/ 0 w 6460236"/>
                <a:gd name="connsiteY4" fmla="*/ 0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0236" h="1414363">
                  <a:moveTo>
                    <a:pt x="0" y="0"/>
                  </a:moveTo>
                  <a:lnTo>
                    <a:pt x="6460236" y="0"/>
                  </a:lnTo>
                  <a:lnTo>
                    <a:pt x="6460236" y="1414363"/>
                  </a:lnTo>
                  <a:lnTo>
                    <a:pt x="0" y="1414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tx1"/>
                  </a:solidFill>
                </a:rPr>
                <a:t>Hired medical staff with cancer knowledge (instead of oncology background) and made use of training available in Malaysia.</a:t>
              </a:r>
              <a:endParaRPr lang="en-MY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03120" y="4570363"/>
              <a:ext cx="658368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226564" y="4641081"/>
              <a:ext cx="6460236" cy="1414363"/>
            </a:xfrm>
            <a:custGeom>
              <a:avLst/>
              <a:gdLst>
                <a:gd name="connsiteX0" fmla="*/ 0 w 6460236"/>
                <a:gd name="connsiteY0" fmla="*/ 0 h 1414363"/>
                <a:gd name="connsiteX1" fmla="*/ 6460236 w 6460236"/>
                <a:gd name="connsiteY1" fmla="*/ 0 h 1414363"/>
                <a:gd name="connsiteX2" fmla="*/ 6460236 w 6460236"/>
                <a:gd name="connsiteY2" fmla="*/ 1414363 h 1414363"/>
                <a:gd name="connsiteX3" fmla="*/ 0 w 6460236"/>
                <a:gd name="connsiteY3" fmla="*/ 1414363 h 1414363"/>
                <a:gd name="connsiteX4" fmla="*/ 0 w 6460236"/>
                <a:gd name="connsiteY4" fmla="*/ 0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0236" h="1414363">
                  <a:moveTo>
                    <a:pt x="0" y="0"/>
                  </a:moveTo>
                  <a:lnTo>
                    <a:pt x="6460236" y="0"/>
                  </a:lnTo>
                  <a:lnTo>
                    <a:pt x="6460236" y="1414363"/>
                  </a:lnTo>
                  <a:lnTo>
                    <a:pt x="0" y="1414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103120" y="6055444"/>
              <a:ext cx="658368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2362200" y="334081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660202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Requested for process and procedures (e.g. for suicidal calls) from local helplines. Otherwise, followed resources and worked from there.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13890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learned </a:t>
            </a:r>
            <a:endParaRPr lang="en-MY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3429000" cy="2591686"/>
          </a:xfrm>
        </p:spPr>
      </p:pic>
    </p:spTree>
    <p:extLst>
      <p:ext uri="{BB962C8B-B14F-4D97-AF65-F5344CB8AC3E}">
        <p14:creationId xmlns:p14="http://schemas.microsoft.com/office/powerpoint/2010/main" val="283014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learned 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05724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87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771</Words>
  <Application>Microsoft Office PowerPoint</Application>
  <PresentationFormat>On-screen Show (4:3)</PresentationFormat>
  <Paragraphs>122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4_Office Theme</vt:lpstr>
      <vt:lpstr>PowerPoint Presentation</vt:lpstr>
      <vt:lpstr>Core elements and challenges</vt:lpstr>
      <vt:lpstr>References/mentors</vt:lpstr>
      <vt:lpstr>Resources obtained</vt:lpstr>
      <vt:lpstr>Experience</vt:lpstr>
      <vt:lpstr>Challenges </vt:lpstr>
      <vt:lpstr>What we did </vt:lpstr>
      <vt:lpstr>Lessons learned </vt:lpstr>
      <vt:lpstr>Lessons learned </vt:lpstr>
      <vt:lpstr>Next steps/future wish list </vt:lpstr>
      <vt:lpstr>The next steps: Digital footprint </vt:lpstr>
      <vt:lpstr>THANK YOU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syazani</dc:creator>
  <cp:lastModifiedBy>Kevin Babb</cp:lastModifiedBy>
  <cp:revision>108</cp:revision>
  <dcterms:created xsi:type="dcterms:W3CDTF">2015-12-17T09:07:59Z</dcterms:created>
  <dcterms:modified xsi:type="dcterms:W3CDTF">2016-11-10T16:17:17Z</dcterms:modified>
</cp:coreProperties>
</file>