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9" r:id="rId1"/>
    <p:sldMasterId id="2147483894" r:id="rId2"/>
    <p:sldMasterId id="2147483846" r:id="rId3"/>
    <p:sldMasterId id="2147483795" r:id="rId4"/>
    <p:sldMasterId id="2147483890" r:id="rId5"/>
    <p:sldMasterId id="2147483832" r:id="rId6"/>
  </p:sldMasterIdLst>
  <p:notesMasterIdLst>
    <p:notesMasterId r:id="rId23"/>
  </p:notesMasterIdLst>
  <p:handoutMasterIdLst>
    <p:handoutMasterId r:id="rId24"/>
  </p:handoutMasterIdLst>
  <p:sldIdLst>
    <p:sldId id="372" r:id="rId7"/>
    <p:sldId id="354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70" r:id="rId17"/>
    <p:sldId id="371" r:id="rId18"/>
    <p:sldId id="367" r:id="rId19"/>
    <p:sldId id="368" r:id="rId20"/>
    <p:sldId id="369" r:id="rId21"/>
    <p:sldId id="298" r:id="rId2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9">
          <p15:clr>
            <a:srgbClr val="A4A3A4"/>
          </p15:clr>
        </p15:guide>
        <p15:guide id="2" orient="horz" pos="1614">
          <p15:clr>
            <a:srgbClr val="A4A3A4"/>
          </p15:clr>
        </p15:guide>
        <p15:guide id="3" orient="horz" pos="2855">
          <p15:clr>
            <a:srgbClr val="A4A3A4"/>
          </p15:clr>
        </p15:guide>
        <p15:guide id="4" orient="horz" pos="142">
          <p15:clr>
            <a:srgbClr val="A4A3A4"/>
          </p15:clr>
        </p15:guide>
        <p15:guide id="5" pos="5602" userDrawn="1">
          <p15:clr>
            <a:srgbClr val="A4A3A4"/>
          </p15:clr>
        </p15:guide>
        <p15:guide id="6" pos="2880">
          <p15:clr>
            <a:srgbClr val="A4A3A4"/>
          </p15:clr>
        </p15:guide>
        <p15:guide id="8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7"/>
    <a:srgbClr val="5500FF"/>
    <a:srgbClr val="EC018C"/>
    <a:srgbClr val="A7A8AA"/>
    <a:srgbClr val="EC008C"/>
    <a:srgbClr val="2E008B"/>
    <a:srgbClr val="00B6ED"/>
    <a:srgbClr val="0E76A3"/>
    <a:srgbClr val="D9D9D8"/>
    <a:srgbClr val="99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3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418" y="72"/>
      </p:cViewPr>
      <p:guideLst>
        <p:guide orient="horz" pos="3099"/>
        <p:guide orient="horz" pos="1614"/>
        <p:guide orient="horz" pos="2855"/>
        <p:guide orient="horz" pos="142"/>
        <p:guide pos="5602"/>
        <p:guide pos="2880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218D-6587-F946-853C-C00ED871B5FC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8B4C-9F15-EB4B-B72B-6568290E8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6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AE1AC-B76B-F442-BA21-01F9703A0AA8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49DD-96D5-D348-BC02-D7FB45C27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49DD-96D5-D348-BC02-D7FB45C273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ed Her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3084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ubl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9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ed C Fl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C Fla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ecule C Fla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6544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7874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Hero 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7609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circle 1b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%circle-36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22"/>
          <a:stretch/>
        </p:blipFill>
        <p:spPr>
          <a:xfrm>
            <a:off x="0" y="1196913"/>
            <a:ext cx="9317182" cy="3946587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350721" y="3412068"/>
            <a:ext cx="3247612" cy="141393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6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circl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%circle-36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722"/>
          <a:stretch/>
        </p:blipFill>
        <p:spPr>
          <a:xfrm>
            <a:off x="0" y="1196913"/>
            <a:ext cx="9317182" cy="3946587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350721" y="3412068"/>
            <a:ext cx="3247612" cy="1413934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0%circle-38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93" t="-7436"/>
          <a:stretch/>
        </p:blipFill>
        <p:spPr>
          <a:xfrm>
            <a:off x="4528207" y="578069"/>
            <a:ext cx="4615793" cy="4565431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6076795" y="2302303"/>
            <a:ext cx="2256696" cy="1897155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35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circl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0%circle-38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93" t="-7436"/>
          <a:stretch/>
        </p:blipFill>
        <p:spPr>
          <a:xfrm>
            <a:off x="4528207" y="578069"/>
            <a:ext cx="4615793" cy="4565431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076795" y="2302303"/>
            <a:ext cx="2256696" cy="1897155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oner Hero 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80996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raising divider 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circle 95%-30.png"/>
          <p:cNvPicPr>
            <a:picLocks noChangeAspect="1"/>
          </p:cNvPicPr>
          <p:nvPr userDrawn="1"/>
        </p:nvPicPr>
        <p:blipFill rotWithShape="1"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52" b="-108921"/>
          <a:stretch/>
        </p:blipFill>
        <p:spPr>
          <a:xfrm>
            <a:off x="0" y="0"/>
            <a:ext cx="5990897" cy="8561916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325999" y="359833"/>
            <a:ext cx="2383334" cy="186972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</a:t>
            </a:r>
            <a:br>
              <a:rPr lang="en-GB" dirty="0"/>
            </a:br>
            <a:r>
              <a:rPr lang="en-GB" dirty="0"/>
              <a:t>TO ENTER TITLE </a:t>
            </a:r>
            <a:br>
              <a:rPr lang="en-GB" dirty="0"/>
            </a:br>
            <a:r>
              <a:rPr lang="en-GB" dirty="0"/>
              <a:t>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7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circle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circle 95%-30.png"/>
          <p:cNvPicPr>
            <a:picLocks noChangeAspect="1"/>
          </p:cNvPicPr>
          <p:nvPr userDrawn="1"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52" b="-108921"/>
          <a:stretch/>
        </p:blipFill>
        <p:spPr>
          <a:xfrm>
            <a:off x="0" y="0"/>
            <a:ext cx="5990897" cy="8561916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325999" y="359833"/>
            <a:ext cx="2383334" cy="186972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</a:t>
            </a:r>
            <a:br>
              <a:rPr lang="en-GB" dirty="0"/>
            </a:br>
            <a:r>
              <a:rPr lang="en-GB" dirty="0"/>
              <a:t>TO ENTER TITLE </a:t>
            </a:r>
            <a:br>
              <a:rPr lang="en-GB" dirty="0"/>
            </a:br>
            <a:r>
              <a:rPr lang="en-GB" dirty="0"/>
              <a:t>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4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holding device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4343401" y="1940989"/>
            <a:ext cx="4800600" cy="3202511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5841013" y="3397251"/>
            <a:ext cx="2890238" cy="143933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7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1" t="-3843"/>
          <a:stretch/>
        </p:blipFill>
        <p:spPr>
          <a:xfrm>
            <a:off x="4343401" y="1940989"/>
            <a:ext cx="4800600" cy="3202511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5841013" y="3397251"/>
            <a:ext cx="2890238" cy="143933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en-GB" dirty="0"/>
              <a:t>CLICK TO ENTER TITLE 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9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raising divider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17" r="-9042"/>
          <a:stretch/>
        </p:blipFill>
        <p:spPr>
          <a:xfrm>
            <a:off x="0" y="1940989"/>
            <a:ext cx="8373533" cy="3202511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50721" y="3835401"/>
            <a:ext cx="4348280" cy="948265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3.png"/>
          <p:cNvPicPr>
            <a:picLocks noChangeAspect="1"/>
          </p:cNvPicPr>
          <p:nvPr userDrawn="1"/>
        </p:nvPicPr>
        <p:blipFill rotWithShape="1">
          <a:blip r:embed="rId2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17" r="-9042"/>
          <a:stretch/>
        </p:blipFill>
        <p:spPr>
          <a:xfrm>
            <a:off x="0" y="1940989"/>
            <a:ext cx="8373533" cy="3202511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350721" y="3835401"/>
            <a:ext cx="4348280" cy="948265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36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blue cloud-72-72.png"/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059" y="1523999"/>
            <a:ext cx="4938079" cy="3732389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5408370" y="3304729"/>
            <a:ext cx="3070640" cy="100468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 IN CAPITALS AT 26PT </a:t>
            </a:r>
            <a:br>
              <a:rPr lang="en-GB" dirty="0"/>
            </a:br>
            <a:r>
              <a:rPr lang="en-GB" dirty="0"/>
              <a:t>WITH 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9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blue cloud-72-72.png"/>
          <p:cNvPicPr>
            <a:picLocks noChangeAspect="1"/>
          </p:cNvPicPr>
          <p:nvPr userDrawn="1"/>
        </p:nvPicPr>
        <p:blipFill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059" y="1523999"/>
            <a:ext cx="4938079" cy="37323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408370" y="3304729"/>
            <a:ext cx="3070640" cy="100468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 IN CAPITALS AT 26PT </a:t>
            </a:r>
            <a:br>
              <a:rPr lang="en-GB" dirty="0"/>
            </a:br>
            <a:r>
              <a:rPr lang="en-GB" dirty="0"/>
              <a:t>WITH 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7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row-67.png"/>
          <p:cNvPicPr>
            <a:picLocks noChangeAspect="1"/>
          </p:cNvPicPr>
          <p:nvPr userDrawn="1"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40" y="2016010"/>
            <a:ext cx="7172293" cy="354659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4948608" y="3242816"/>
            <a:ext cx="3144992" cy="1022371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 AT 26PT </a:t>
            </a:r>
            <a:br>
              <a:rPr lang="en-GB" dirty="0"/>
            </a:br>
            <a:r>
              <a:rPr lang="en-GB" dirty="0"/>
              <a:t>WITH 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59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row-67.png"/>
          <p:cNvPicPr>
            <a:picLocks noChangeAspect="1"/>
          </p:cNvPicPr>
          <p:nvPr userDrawn="1"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640" y="2016010"/>
            <a:ext cx="7172293" cy="354659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948608" y="3242816"/>
            <a:ext cx="3144992" cy="1022371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 AT 26PT </a:t>
            </a:r>
            <a:br>
              <a:rPr lang="en-GB" dirty="0"/>
            </a:br>
            <a:r>
              <a:rPr lang="en-GB" dirty="0"/>
              <a:t>WITH 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9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peopl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05382" y="1855800"/>
            <a:ext cx="3828456" cy="8784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05381" y="2817672"/>
            <a:ext cx="3207345" cy="339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84638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tube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1957" y="318029"/>
            <a:ext cx="3229591" cy="4507971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3435448" y="2573421"/>
            <a:ext cx="2343724" cy="130631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i="0" cap="all" baseline="0">
                <a:solidFill>
                  <a:srgbClr val="00B6ED"/>
                </a:solidFill>
                <a:latin typeface="Calibri"/>
              </a:defRPr>
            </a:lvl1pPr>
          </a:lstStyle>
          <a:p>
            <a:r>
              <a:rPr lang="en-GB" dirty="0"/>
              <a:t>CALIBRI BOLD 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6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test tub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1957" y="318029"/>
            <a:ext cx="3229591" cy="4507971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435448" y="2573421"/>
            <a:ext cx="2343724" cy="130631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i="0" cap="all" baseline="0">
                <a:solidFill>
                  <a:srgbClr val="00B6ED"/>
                </a:solidFill>
                <a:latin typeface="Calibri"/>
              </a:defRPr>
            </a:lvl1pPr>
          </a:lstStyle>
          <a:p>
            <a:r>
              <a:rPr lang="en-GB" dirty="0"/>
              <a:t>CALIBRI BOLD 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58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840" y="141062"/>
            <a:ext cx="2733040" cy="4833432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251222" y="3487504"/>
            <a:ext cx="2398889" cy="132741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 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08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test t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5840" y="141062"/>
            <a:ext cx="2733040" cy="4833432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251222" y="3487504"/>
            <a:ext cx="2398889" cy="132741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400"/>
              </a:lnSpc>
              <a:defRPr sz="26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 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02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ke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5920" y="548640"/>
            <a:ext cx="3583988" cy="395732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361278" y="2169180"/>
            <a:ext cx="2325094" cy="143253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28PT WITH </a:t>
            </a:r>
            <a:br>
              <a:rPr lang="en-GB" dirty="0"/>
            </a:br>
            <a:r>
              <a:rPr lang="en-GB" dirty="0"/>
              <a:t>26PT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09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5920" y="548640"/>
            <a:ext cx="3583988" cy="3957320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3361278" y="2169180"/>
            <a:ext cx="2325094" cy="143253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28PT WITH </a:t>
            </a:r>
            <a:br>
              <a:rPr lang="en-GB" dirty="0"/>
            </a:br>
            <a:r>
              <a:rPr lang="en-GB" dirty="0"/>
              <a:t>26PT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6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ircle holding devic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%circle-36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913"/>
            <a:ext cx="9317182" cy="3946587"/>
          </a:xfrm>
          <a:prstGeom prst="rect">
            <a:avLst/>
          </a:prstGeom>
        </p:spPr>
      </p:pic>
      <p:pic>
        <p:nvPicPr>
          <p:cNvPr id="3" name="Picture 2" descr="white circle 95%-30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68" t="-15651"/>
          <a:stretch/>
        </p:blipFill>
        <p:spPr>
          <a:xfrm>
            <a:off x="1831192" y="1778000"/>
            <a:ext cx="7312807" cy="33655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234301" y="3771458"/>
            <a:ext cx="7120153" cy="935183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TO ENTER TITLE IN CAPS MUSEO SANS ROUNDED 700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349182" y="3948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865586" y="-87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4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211262"/>
            <a:ext cx="8102132" cy="3206523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49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211262"/>
            <a:ext cx="8102132" cy="3206523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2220603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graphic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ONE COLUMN SLIDE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1211262"/>
            <a:ext cx="8102132" cy="3206523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52528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connected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1882" y="1939217"/>
            <a:ext cx="3828456" cy="8784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br>
              <a:rPr lang="en-GB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71881" y="2901089"/>
            <a:ext cx="3207345" cy="339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002092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18038" y="1211263"/>
            <a:ext cx="4025900" cy="3270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6" y="1211262"/>
            <a:ext cx="3912735" cy="327002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ts val="2880"/>
              </a:lnSpc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399486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37" y="384175"/>
            <a:ext cx="8102133" cy="67468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600" b="1" i="0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TWO COLUMN SLIDE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6" y="1211262"/>
            <a:ext cx="3912735" cy="327002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ts val="2880"/>
              </a:lnSpc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Calibri Regular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607" y="1215634"/>
            <a:ext cx="3912735" cy="327002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Font typeface="Arial"/>
              <a:buChar char="•"/>
              <a:defRPr sz="2400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Body copy in                  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4023962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4000" y="526388"/>
            <a:ext cx="3586480" cy="36723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430776" y="1667087"/>
            <a:ext cx="2318776" cy="145439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speech bubbl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3840" y="526389"/>
            <a:ext cx="3566160" cy="3651576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430776" y="1667087"/>
            <a:ext cx="2318776" cy="145439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peech bubble"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81" y="517279"/>
            <a:ext cx="3586479" cy="3672384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430776" y="1667087"/>
            <a:ext cx="2318776" cy="145439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95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peech bubble 2">
    <p:bg>
      <p:bgPr>
        <a:solidFill>
          <a:srgbClr val="00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81" y="517279"/>
            <a:ext cx="3586479" cy="3672384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3430776" y="1667087"/>
            <a:ext cx="2318776" cy="1454398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2600"/>
              </a:lnSpc>
              <a:defRPr sz="28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CALIBRI BOLD</a:t>
            </a:r>
            <a:br>
              <a:rPr lang="en-GB" dirty="0"/>
            </a:br>
            <a:r>
              <a:rPr lang="en-GB" dirty="0"/>
              <a:t>IN CAPITALS</a:t>
            </a:r>
            <a:br>
              <a:rPr lang="en-GB" dirty="0"/>
            </a:br>
            <a:r>
              <a:rPr lang="en-GB" dirty="0"/>
              <a:t>AT 26PT WITH </a:t>
            </a:r>
            <a:br>
              <a:rPr lang="en-GB" dirty="0"/>
            </a:br>
            <a:r>
              <a:rPr lang="en-GB" dirty="0"/>
              <a:t>24PT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61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holding circle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s-42.png"/>
          <p:cNvPicPr>
            <a:picLocks noChangeAspect="1"/>
          </p:cNvPicPr>
          <p:nvPr userDrawn="1"/>
        </p:nvPicPr>
        <p:blipFill rotWithShape="1">
          <a:blip r:embed="rId3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918" y="3049883"/>
            <a:ext cx="4961082" cy="2093617"/>
          </a:xfrm>
          <a:prstGeom prst="rect">
            <a:avLst/>
          </a:prstGeom>
        </p:spPr>
      </p:pic>
      <p:pic>
        <p:nvPicPr>
          <p:cNvPr id="8" name="Picture 7" descr="boards-43.png"/>
          <p:cNvPicPr>
            <a:picLocks noChangeAspect="1"/>
          </p:cNvPicPr>
          <p:nvPr userDrawn="1"/>
        </p:nvPicPr>
        <p:blipFill rotWithShape="1">
          <a:blip r:embed="rId4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40989"/>
            <a:ext cx="6199909" cy="32025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4482" y="3373157"/>
            <a:ext cx="3207345" cy="14182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0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s-42.png"/>
          <p:cNvPicPr>
            <a:picLocks noChangeAspect="1"/>
          </p:cNvPicPr>
          <p:nvPr userDrawn="1"/>
        </p:nvPicPr>
        <p:blipFill rotWithShape="1">
          <a:blip r:embed="rId2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918" y="3049883"/>
            <a:ext cx="4961082" cy="2093617"/>
          </a:xfrm>
          <a:prstGeom prst="rect">
            <a:avLst/>
          </a:prstGeom>
        </p:spPr>
      </p:pic>
      <p:pic>
        <p:nvPicPr>
          <p:cNvPr id="8" name="Picture 7" descr="boards-43.png"/>
          <p:cNvPicPr>
            <a:picLocks noChangeAspect="1"/>
          </p:cNvPicPr>
          <p:nvPr userDrawn="1"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40989"/>
            <a:ext cx="6199909" cy="320251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4482" y="3373157"/>
            <a:ext cx="3207345" cy="14182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50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2.png"/>
          <p:cNvPicPr>
            <a:picLocks noChangeAspect="1"/>
          </p:cNvPicPr>
          <p:nvPr userDrawn="1"/>
        </p:nvPicPr>
        <p:blipFill rotWithShape="1">
          <a:blip r:embed="rId3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918" y="3049883"/>
            <a:ext cx="4961082" cy="2093617"/>
          </a:xfrm>
          <a:prstGeom prst="rect">
            <a:avLst/>
          </a:prstGeom>
        </p:spPr>
      </p:pic>
      <p:pic>
        <p:nvPicPr>
          <p:cNvPr id="2" name="Picture 1" descr="boards-41.png"/>
          <p:cNvPicPr>
            <a:picLocks noChangeAspect="1"/>
          </p:cNvPicPr>
          <p:nvPr userDrawn="1"/>
        </p:nvPicPr>
        <p:blipFill rotWithShape="1">
          <a:blip r:embed="rId4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2" r="-3905"/>
          <a:stretch/>
        </p:blipFill>
        <p:spPr>
          <a:xfrm>
            <a:off x="0" y="1949523"/>
            <a:ext cx="7507111" cy="31939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4482" y="3373157"/>
            <a:ext cx="3207345" cy="14182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28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ed circ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s-42.png"/>
          <p:cNvPicPr>
            <a:picLocks noChangeAspect="1"/>
          </p:cNvPicPr>
          <p:nvPr userDrawn="1"/>
        </p:nvPicPr>
        <p:blipFill rotWithShape="1">
          <a:blip r:embed="rId2" cstate="email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918" y="3049883"/>
            <a:ext cx="4961082" cy="2093617"/>
          </a:xfrm>
          <a:prstGeom prst="rect">
            <a:avLst/>
          </a:prstGeom>
        </p:spPr>
      </p:pic>
      <p:pic>
        <p:nvPicPr>
          <p:cNvPr id="2" name="Picture 1" descr="boards-41.png"/>
          <p:cNvPicPr>
            <a:picLocks noChangeAspect="1"/>
          </p:cNvPicPr>
          <p:nvPr userDrawn="1"/>
        </p:nvPicPr>
        <p:blipFill rotWithShape="1"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2" r="-3905"/>
          <a:stretch/>
        </p:blipFill>
        <p:spPr>
          <a:xfrm>
            <a:off x="0" y="1949523"/>
            <a:ext cx="7507111" cy="31939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4482" y="3373157"/>
            <a:ext cx="3207345" cy="141820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GB" dirty="0"/>
              <a:t>CLICK HERE TO ADD TITLE IN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oon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71882" y="1939217"/>
            <a:ext cx="3828456" cy="8784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br>
              <a:rPr lang="en-GB" dirty="0"/>
            </a:b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71881" y="2901089"/>
            <a:ext cx="3207345" cy="339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182020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pic>
        <p:nvPicPr>
          <p:cNvPr id="7" name="Picture 6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27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E00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0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">
    <p:bg>
      <p:bgPr>
        <a:solidFill>
          <a:srgbClr val="00B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4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 descr="CRUK_Neg_White_7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70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 Scien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8349" y="4052455"/>
            <a:ext cx="4469768" cy="840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your name </a:t>
            </a:r>
          </a:p>
          <a:p>
            <a:pPr lvl="0"/>
            <a:r>
              <a:rPr lang="en-US" dirty="0"/>
              <a:t>and contact details</a:t>
            </a:r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398349" y="946707"/>
            <a:ext cx="3916203" cy="193195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 </a:t>
            </a:r>
            <a:br>
              <a:rPr lang="en-GB" dirty="0"/>
            </a:br>
            <a:r>
              <a:rPr lang="en-GB" dirty="0"/>
              <a:t>TO ENTER A CLOSING </a:t>
            </a:r>
            <a:br>
              <a:rPr lang="en-GB" dirty="0"/>
            </a:br>
            <a:r>
              <a:rPr lang="en-GB" dirty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76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 Ballo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8349" y="4052455"/>
            <a:ext cx="4469768" cy="840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your name </a:t>
            </a:r>
          </a:p>
          <a:p>
            <a:pPr lvl="0"/>
            <a:r>
              <a:rPr lang="en-US" dirty="0"/>
              <a:t>and contact details</a:t>
            </a: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398349" y="946707"/>
            <a:ext cx="3916203" cy="193195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 </a:t>
            </a:r>
            <a:br>
              <a:rPr lang="en-GB" dirty="0"/>
            </a:br>
            <a:r>
              <a:rPr lang="en-GB" dirty="0"/>
              <a:t>TO ENTER A CLOSING </a:t>
            </a:r>
            <a:br>
              <a:rPr lang="en-GB" dirty="0"/>
            </a:br>
            <a:r>
              <a:rPr lang="en-GB" dirty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cienc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382" y="1855800"/>
            <a:ext cx="3828456" cy="8784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05381" y="2817672"/>
            <a:ext cx="3207345" cy="339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119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molecul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05382" y="1855800"/>
            <a:ext cx="3828456" cy="87845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3000"/>
              </a:lnSpc>
              <a:defRPr sz="36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r>
              <a:rPr lang="en-GB" dirty="0"/>
              <a:t>CLICK HERE TO </a:t>
            </a:r>
            <a:br>
              <a:rPr lang="en-GB" dirty="0"/>
            </a:br>
            <a:r>
              <a:rPr lang="en-GB" dirty="0"/>
              <a:t>ADD TITLE IN CAPS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05381" y="2817672"/>
            <a:ext cx="3207345" cy="3399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cap="all" baseline="0">
                <a:solidFill>
                  <a:srgbClr val="2E008B"/>
                </a:solidFill>
                <a:latin typeface="Calibri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1897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" y="0"/>
            <a:ext cx="9135880" cy="35699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095886"/>
            <a:ext cx="2057400" cy="273844"/>
          </a:xfrm>
          <a:prstGeom prst="rect">
            <a:avLst/>
          </a:prstGeom>
        </p:spPr>
        <p:txBody>
          <a:bodyPr/>
          <a:lstStyle/>
          <a:p>
            <a:fld id="{D0750B54-C3F5-4363-845D-84EE1FB40F96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09588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781" y="234864"/>
            <a:ext cx="6144017" cy="11461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964" y="1603242"/>
            <a:ext cx="6115833" cy="1825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25" b="0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35" name="Group 434"/>
          <p:cNvGrpSpPr/>
          <p:nvPr userDrawn="1"/>
        </p:nvGrpSpPr>
        <p:grpSpPr>
          <a:xfrm>
            <a:off x="460772" y="3885010"/>
            <a:ext cx="8427419" cy="914400"/>
            <a:chOff x="614363" y="5180013"/>
            <a:chExt cx="11236558" cy="1219200"/>
          </a:xfrm>
        </p:grpSpPr>
        <p:grpSp>
          <p:nvGrpSpPr>
            <p:cNvPr id="431" name="Group 430"/>
            <p:cNvGrpSpPr/>
            <p:nvPr userDrawn="1"/>
          </p:nvGrpSpPr>
          <p:grpSpPr>
            <a:xfrm>
              <a:off x="4449763" y="5240338"/>
              <a:ext cx="2787651" cy="1117601"/>
              <a:chOff x="4449763" y="5240338"/>
              <a:chExt cx="2787651" cy="1117601"/>
            </a:xfrm>
          </p:grpSpPr>
          <p:sp>
            <p:nvSpPr>
              <p:cNvPr id="314" name="Freeform 89"/>
              <p:cNvSpPr>
                <a:spLocks/>
              </p:cNvSpPr>
              <p:nvPr userDrawn="1"/>
            </p:nvSpPr>
            <p:spPr bwMode="auto">
              <a:xfrm>
                <a:off x="4464051" y="5257801"/>
                <a:ext cx="241300" cy="207963"/>
              </a:xfrm>
              <a:custGeom>
                <a:avLst/>
                <a:gdLst>
                  <a:gd name="T0" fmla="*/ 67 w 100"/>
                  <a:gd name="T1" fmla="*/ 86 h 86"/>
                  <a:gd name="T2" fmla="*/ 67 w 100"/>
                  <a:gd name="T3" fmla="*/ 80 h 86"/>
                  <a:gd name="T4" fmla="*/ 77 w 100"/>
                  <a:gd name="T5" fmla="*/ 79 h 86"/>
                  <a:gd name="T6" fmla="*/ 79 w 100"/>
                  <a:gd name="T7" fmla="*/ 76 h 86"/>
                  <a:gd name="T8" fmla="*/ 79 w 100"/>
                  <a:gd name="T9" fmla="*/ 17 h 86"/>
                  <a:gd name="T10" fmla="*/ 55 w 100"/>
                  <a:gd name="T11" fmla="*/ 66 h 86"/>
                  <a:gd name="T12" fmla="*/ 44 w 100"/>
                  <a:gd name="T13" fmla="*/ 66 h 86"/>
                  <a:gd name="T14" fmla="*/ 20 w 100"/>
                  <a:gd name="T15" fmla="*/ 17 h 86"/>
                  <a:gd name="T16" fmla="*/ 20 w 100"/>
                  <a:gd name="T17" fmla="*/ 76 h 86"/>
                  <a:gd name="T18" fmla="*/ 22 w 100"/>
                  <a:gd name="T19" fmla="*/ 79 h 86"/>
                  <a:gd name="T20" fmla="*/ 33 w 100"/>
                  <a:gd name="T21" fmla="*/ 80 h 86"/>
                  <a:gd name="T22" fmla="*/ 33 w 100"/>
                  <a:gd name="T23" fmla="*/ 86 h 86"/>
                  <a:gd name="T24" fmla="*/ 0 w 100"/>
                  <a:gd name="T25" fmla="*/ 86 h 86"/>
                  <a:gd name="T26" fmla="*/ 0 w 100"/>
                  <a:gd name="T27" fmla="*/ 80 h 86"/>
                  <a:gd name="T28" fmla="*/ 8 w 100"/>
                  <a:gd name="T29" fmla="*/ 79 h 86"/>
                  <a:gd name="T30" fmla="*/ 10 w 100"/>
                  <a:gd name="T31" fmla="*/ 76 h 86"/>
                  <a:gd name="T32" fmla="*/ 10 w 100"/>
                  <a:gd name="T33" fmla="*/ 9 h 86"/>
                  <a:gd name="T34" fmla="*/ 8 w 100"/>
                  <a:gd name="T35" fmla="*/ 7 h 86"/>
                  <a:gd name="T36" fmla="*/ 0 w 100"/>
                  <a:gd name="T37" fmla="*/ 6 h 86"/>
                  <a:gd name="T38" fmla="*/ 0 w 100"/>
                  <a:gd name="T39" fmla="*/ 0 h 86"/>
                  <a:gd name="T40" fmla="*/ 23 w 100"/>
                  <a:gd name="T41" fmla="*/ 0 h 86"/>
                  <a:gd name="T42" fmla="*/ 50 w 100"/>
                  <a:gd name="T43" fmla="*/ 56 h 86"/>
                  <a:gd name="T44" fmla="*/ 77 w 100"/>
                  <a:gd name="T45" fmla="*/ 0 h 86"/>
                  <a:gd name="T46" fmla="*/ 100 w 100"/>
                  <a:gd name="T47" fmla="*/ 0 h 86"/>
                  <a:gd name="T48" fmla="*/ 100 w 100"/>
                  <a:gd name="T49" fmla="*/ 6 h 86"/>
                  <a:gd name="T50" fmla="*/ 92 w 100"/>
                  <a:gd name="T51" fmla="*/ 7 h 86"/>
                  <a:gd name="T52" fmla="*/ 90 w 100"/>
                  <a:gd name="T53" fmla="*/ 9 h 86"/>
                  <a:gd name="T54" fmla="*/ 90 w 100"/>
                  <a:gd name="T55" fmla="*/ 76 h 86"/>
                  <a:gd name="T56" fmla="*/ 92 w 100"/>
                  <a:gd name="T57" fmla="*/ 79 h 86"/>
                  <a:gd name="T58" fmla="*/ 100 w 100"/>
                  <a:gd name="T59" fmla="*/ 80 h 86"/>
                  <a:gd name="T60" fmla="*/ 100 w 100"/>
                  <a:gd name="T61" fmla="*/ 86 h 86"/>
                  <a:gd name="T62" fmla="*/ 67 w 100"/>
                  <a:gd name="T6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" h="86">
                    <a:moveTo>
                      <a:pt x="67" y="86"/>
                    </a:moveTo>
                    <a:cubicBezTo>
                      <a:pt x="67" y="80"/>
                      <a:pt x="67" y="80"/>
                      <a:pt x="67" y="80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9" y="79"/>
                      <a:pt x="79" y="78"/>
                      <a:pt x="79" y="76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8"/>
                      <a:pt x="21" y="78"/>
                      <a:pt x="22" y="79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10" y="78"/>
                      <a:pt x="10" y="76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9" y="7"/>
                      <a:pt x="8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7"/>
                      <a:pt x="90" y="8"/>
                      <a:pt x="90" y="9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8"/>
                      <a:pt x="90" y="78"/>
                      <a:pt x="92" y="79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86"/>
                      <a:pt x="100" y="86"/>
                      <a:pt x="100" y="86"/>
                    </a:cubicBezTo>
                    <a:lnTo>
                      <a:pt x="67" y="86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5" name="Freeform 90"/>
              <p:cNvSpPr>
                <a:spLocks noEditPoints="1"/>
              </p:cNvSpPr>
              <p:nvPr userDrawn="1"/>
            </p:nvSpPr>
            <p:spPr bwMode="auto">
              <a:xfrm>
                <a:off x="4729163" y="5316538"/>
                <a:ext cx="139700" cy="153988"/>
              </a:xfrm>
              <a:custGeom>
                <a:avLst/>
                <a:gdLst>
                  <a:gd name="T0" fmla="*/ 47 w 58"/>
                  <a:gd name="T1" fmla="*/ 31 h 64"/>
                  <a:gd name="T2" fmla="*/ 30 w 58"/>
                  <a:gd name="T3" fmla="*/ 9 h 64"/>
                  <a:gd name="T4" fmla="*/ 11 w 58"/>
                  <a:gd name="T5" fmla="*/ 31 h 64"/>
                  <a:gd name="T6" fmla="*/ 29 w 58"/>
                  <a:gd name="T7" fmla="*/ 55 h 64"/>
                  <a:gd name="T8" fmla="*/ 47 w 58"/>
                  <a:gd name="T9" fmla="*/ 31 h 64"/>
                  <a:gd name="T10" fmla="*/ 0 w 58"/>
                  <a:gd name="T11" fmla="*/ 31 h 64"/>
                  <a:gd name="T12" fmla="*/ 30 w 58"/>
                  <a:gd name="T13" fmla="*/ 0 h 64"/>
                  <a:gd name="T14" fmla="*/ 58 w 58"/>
                  <a:gd name="T15" fmla="*/ 30 h 64"/>
                  <a:gd name="T16" fmla="*/ 29 w 58"/>
                  <a:gd name="T17" fmla="*/ 64 h 64"/>
                  <a:gd name="T18" fmla="*/ 0 w 58"/>
                  <a:gd name="T19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4">
                    <a:moveTo>
                      <a:pt x="47" y="31"/>
                    </a:moveTo>
                    <a:cubicBezTo>
                      <a:pt x="47" y="16"/>
                      <a:pt x="42" y="9"/>
                      <a:pt x="30" y="9"/>
                    </a:cubicBezTo>
                    <a:cubicBezTo>
                      <a:pt x="18" y="9"/>
                      <a:pt x="11" y="16"/>
                      <a:pt x="11" y="31"/>
                    </a:cubicBezTo>
                    <a:cubicBezTo>
                      <a:pt x="11" y="47"/>
                      <a:pt x="18" y="55"/>
                      <a:pt x="29" y="55"/>
                    </a:cubicBezTo>
                    <a:cubicBezTo>
                      <a:pt x="41" y="55"/>
                      <a:pt x="47" y="48"/>
                      <a:pt x="47" y="31"/>
                    </a:cubicBezTo>
                    <a:moveTo>
                      <a:pt x="0" y="31"/>
                    </a:moveTo>
                    <a:cubicBezTo>
                      <a:pt x="0" y="12"/>
                      <a:pt x="10" y="0"/>
                      <a:pt x="30" y="0"/>
                    </a:cubicBezTo>
                    <a:cubicBezTo>
                      <a:pt x="51" y="0"/>
                      <a:pt x="58" y="13"/>
                      <a:pt x="58" y="30"/>
                    </a:cubicBezTo>
                    <a:cubicBezTo>
                      <a:pt x="58" y="50"/>
                      <a:pt x="49" y="64"/>
                      <a:pt x="29" y="64"/>
                    </a:cubicBezTo>
                    <a:cubicBezTo>
                      <a:pt x="8" y="64"/>
                      <a:pt x="0" y="50"/>
                      <a:pt x="0" y="31"/>
                    </a:cubicBezTo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6" name="Freeform 91"/>
              <p:cNvSpPr>
                <a:spLocks noEditPoints="1"/>
              </p:cNvSpPr>
              <p:nvPr userDrawn="1"/>
            </p:nvSpPr>
            <p:spPr bwMode="auto">
              <a:xfrm>
                <a:off x="4886326" y="5248276"/>
                <a:ext cx="149225" cy="222250"/>
              </a:xfrm>
              <a:custGeom>
                <a:avLst/>
                <a:gdLst>
                  <a:gd name="T0" fmla="*/ 19 w 62"/>
                  <a:gd name="T1" fmla="*/ 75 h 92"/>
                  <a:gd name="T2" fmla="*/ 36 w 62"/>
                  <a:gd name="T3" fmla="*/ 83 h 92"/>
                  <a:gd name="T4" fmla="*/ 51 w 62"/>
                  <a:gd name="T5" fmla="*/ 58 h 92"/>
                  <a:gd name="T6" fmla="*/ 37 w 62"/>
                  <a:gd name="T7" fmla="*/ 37 h 92"/>
                  <a:gd name="T8" fmla="*/ 19 w 62"/>
                  <a:gd name="T9" fmla="*/ 43 h 92"/>
                  <a:gd name="T10" fmla="*/ 19 w 62"/>
                  <a:gd name="T11" fmla="*/ 75 h 92"/>
                  <a:gd name="T12" fmla="*/ 7 w 62"/>
                  <a:gd name="T13" fmla="*/ 90 h 92"/>
                  <a:gd name="T14" fmla="*/ 9 w 62"/>
                  <a:gd name="T15" fmla="*/ 73 h 92"/>
                  <a:gd name="T16" fmla="*/ 9 w 62"/>
                  <a:gd name="T17" fmla="*/ 11 h 92"/>
                  <a:gd name="T18" fmla="*/ 7 w 62"/>
                  <a:gd name="T19" fmla="*/ 9 h 92"/>
                  <a:gd name="T20" fmla="*/ 0 w 62"/>
                  <a:gd name="T21" fmla="*/ 6 h 92"/>
                  <a:gd name="T22" fmla="*/ 1 w 62"/>
                  <a:gd name="T23" fmla="*/ 0 h 92"/>
                  <a:gd name="T24" fmla="*/ 19 w 62"/>
                  <a:gd name="T25" fmla="*/ 0 h 92"/>
                  <a:gd name="T26" fmla="*/ 19 w 62"/>
                  <a:gd name="T27" fmla="*/ 34 h 92"/>
                  <a:gd name="T28" fmla="*/ 40 w 62"/>
                  <a:gd name="T29" fmla="*/ 28 h 92"/>
                  <a:gd name="T30" fmla="*/ 62 w 62"/>
                  <a:gd name="T31" fmla="*/ 57 h 92"/>
                  <a:gd name="T32" fmla="*/ 37 w 62"/>
                  <a:gd name="T33" fmla="*/ 92 h 92"/>
                  <a:gd name="T34" fmla="*/ 19 w 62"/>
                  <a:gd name="T35" fmla="*/ 84 h 92"/>
                  <a:gd name="T36" fmla="*/ 18 w 62"/>
                  <a:gd name="T37" fmla="*/ 84 h 92"/>
                  <a:gd name="T38" fmla="*/ 18 w 62"/>
                  <a:gd name="T39" fmla="*/ 90 h 92"/>
                  <a:gd name="T40" fmla="*/ 7 w 62"/>
                  <a:gd name="T41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92">
                    <a:moveTo>
                      <a:pt x="19" y="75"/>
                    </a:moveTo>
                    <a:cubicBezTo>
                      <a:pt x="23" y="78"/>
                      <a:pt x="29" y="83"/>
                      <a:pt x="36" y="83"/>
                    </a:cubicBezTo>
                    <a:cubicBezTo>
                      <a:pt x="47" y="83"/>
                      <a:pt x="51" y="73"/>
                      <a:pt x="51" y="58"/>
                    </a:cubicBezTo>
                    <a:cubicBezTo>
                      <a:pt x="51" y="43"/>
                      <a:pt x="45" y="37"/>
                      <a:pt x="37" y="37"/>
                    </a:cubicBezTo>
                    <a:cubicBezTo>
                      <a:pt x="30" y="37"/>
                      <a:pt x="24" y="40"/>
                      <a:pt x="19" y="43"/>
                    </a:cubicBezTo>
                    <a:lnTo>
                      <a:pt x="19" y="75"/>
                    </a:lnTo>
                    <a:close/>
                    <a:moveTo>
                      <a:pt x="7" y="90"/>
                    </a:moveTo>
                    <a:cubicBezTo>
                      <a:pt x="8" y="86"/>
                      <a:pt x="9" y="79"/>
                      <a:pt x="9" y="7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8" y="9"/>
                      <a:pt x="7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5" y="31"/>
                      <a:pt x="31" y="28"/>
                      <a:pt x="40" y="28"/>
                    </a:cubicBezTo>
                    <a:cubicBezTo>
                      <a:pt x="53" y="28"/>
                      <a:pt x="62" y="36"/>
                      <a:pt x="62" y="57"/>
                    </a:cubicBezTo>
                    <a:cubicBezTo>
                      <a:pt x="62" y="82"/>
                      <a:pt x="52" y="92"/>
                      <a:pt x="37" y="92"/>
                    </a:cubicBezTo>
                    <a:cubicBezTo>
                      <a:pt x="30" y="92"/>
                      <a:pt x="24" y="89"/>
                      <a:pt x="19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90"/>
                      <a:pt x="18" y="90"/>
                      <a:pt x="18" y="90"/>
                    </a:cubicBezTo>
                    <a:lnTo>
                      <a:pt x="7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7" name="Freeform 92"/>
              <p:cNvSpPr>
                <a:spLocks noEditPoints="1"/>
              </p:cNvSpPr>
              <p:nvPr userDrawn="1"/>
            </p:nvSpPr>
            <p:spPr bwMode="auto">
              <a:xfrm>
                <a:off x="5057776" y="5248276"/>
                <a:ext cx="71438" cy="217488"/>
              </a:xfrm>
              <a:custGeom>
                <a:avLst/>
                <a:gdLst>
                  <a:gd name="T0" fmla="*/ 13 w 30"/>
                  <a:gd name="T1" fmla="*/ 15 h 90"/>
                  <a:gd name="T2" fmla="*/ 5 w 30"/>
                  <a:gd name="T3" fmla="*/ 8 h 90"/>
                  <a:gd name="T4" fmla="*/ 13 w 30"/>
                  <a:gd name="T5" fmla="*/ 0 h 90"/>
                  <a:gd name="T6" fmla="*/ 21 w 30"/>
                  <a:gd name="T7" fmla="*/ 8 h 90"/>
                  <a:gd name="T8" fmla="*/ 13 w 30"/>
                  <a:gd name="T9" fmla="*/ 15 h 90"/>
                  <a:gd name="T10" fmla="*/ 0 w 30"/>
                  <a:gd name="T11" fmla="*/ 90 h 90"/>
                  <a:gd name="T12" fmla="*/ 0 w 30"/>
                  <a:gd name="T13" fmla="*/ 84 h 90"/>
                  <a:gd name="T14" fmla="*/ 7 w 30"/>
                  <a:gd name="T15" fmla="*/ 83 h 90"/>
                  <a:gd name="T16" fmla="*/ 9 w 30"/>
                  <a:gd name="T17" fmla="*/ 80 h 90"/>
                  <a:gd name="T18" fmla="*/ 9 w 30"/>
                  <a:gd name="T19" fmla="*/ 40 h 90"/>
                  <a:gd name="T20" fmla="*/ 8 w 30"/>
                  <a:gd name="T21" fmla="*/ 37 h 90"/>
                  <a:gd name="T22" fmla="*/ 1 w 30"/>
                  <a:gd name="T23" fmla="*/ 35 h 90"/>
                  <a:gd name="T24" fmla="*/ 2 w 30"/>
                  <a:gd name="T25" fmla="*/ 29 h 90"/>
                  <a:gd name="T26" fmla="*/ 20 w 30"/>
                  <a:gd name="T27" fmla="*/ 29 h 90"/>
                  <a:gd name="T28" fmla="*/ 20 w 30"/>
                  <a:gd name="T29" fmla="*/ 80 h 90"/>
                  <a:gd name="T30" fmla="*/ 22 w 30"/>
                  <a:gd name="T31" fmla="*/ 83 h 90"/>
                  <a:gd name="T32" fmla="*/ 30 w 30"/>
                  <a:gd name="T33" fmla="*/ 84 h 90"/>
                  <a:gd name="T34" fmla="*/ 30 w 30"/>
                  <a:gd name="T35" fmla="*/ 90 h 90"/>
                  <a:gd name="T36" fmla="*/ 0 w 3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13" y="15"/>
                    </a:moveTo>
                    <a:cubicBezTo>
                      <a:pt x="8" y="15"/>
                      <a:pt x="5" y="13"/>
                      <a:pt x="5" y="8"/>
                    </a:cubicBezTo>
                    <a:cubicBezTo>
                      <a:pt x="5" y="3"/>
                      <a:pt x="8" y="0"/>
                      <a:pt x="13" y="0"/>
                    </a:cubicBezTo>
                    <a:cubicBezTo>
                      <a:pt x="18" y="0"/>
                      <a:pt x="21" y="3"/>
                      <a:pt x="21" y="8"/>
                    </a:cubicBezTo>
                    <a:cubicBezTo>
                      <a:pt x="21" y="13"/>
                      <a:pt x="18" y="15"/>
                      <a:pt x="13" y="15"/>
                    </a:cubicBezTo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9" y="83"/>
                      <a:pt x="9" y="82"/>
                      <a:pt x="9" y="8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8"/>
                      <a:pt x="9" y="38"/>
                      <a:pt x="8" y="37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20" y="83"/>
                      <a:pt x="22" y="83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90"/>
                      <a:pt x="30" y="90"/>
                      <a:pt x="30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8" name="Freeform 93"/>
              <p:cNvSpPr>
                <a:spLocks/>
              </p:cNvSpPr>
              <p:nvPr userDrawn="1"/>
            </p:nvSpPr>
            <p:spPr bwMode="auto">
              <a:xfrm>
                <a:off x="5143501" y="5248276"/>
                <a:ext cx="69850" cy="217488"/>
              </a:xfrm>
              <a:custGeom>
                <a:avLst/>
                <a:gdLst>
                  <a:gd name="T0" fmla="*/ 0 w 29"/>
                  <a:gd name="T1" fmla="*/ 90 h 90"/>
                  <a:gd name="T2" fmla="*/ 0 w 29"/>
                  <a:gd name="T3" fmla="*/ 84 h 90"/>
                  <a:gd name="T4" fmla="*/ 7 w 29"/>
                  <a:gd name="T5" fmla="*/ 83 h 90"/>
                  <a:gd name="T6" fmla="*/ 9 w 29"/>
                  <a:gd name="T7" fmla="*/ 80 h 90"/>
                  <a:gd name="T8" fmla="*/ 9 w 29"/>
                  <a:gd name="T9" fmla="*/ 11 h 90"/>
                  <a:gd name="T10" fmla="*/ 7 w 29"/>
                  <a:gd name="T11" fmla="*/ 9 h 90"/>
                  <a:gd name="T12" fmla="*/ 0 w 29"/>
                  <a:gd name="T13" fmla="*/ 6 h 90"/>
                  <a:gd name="T14" fmla="*/ 1 w 29"/>
                  <a:gd name="T15" fmla="*/ 0 h 90"/>
                  <a:gd name="T16" fmla="*/ 20 w 29"/>
                  <a:gd name="T17" fmla="*/ 0 h 90"/>
                  <a:gd name="T18" fmla="*/ 20 w 29"/>
                  <a:gd name="T19" fmla="*/ 80 h 90"/>
                  <a:gd name="T20" fmla="*/ 22 w 29"/>
                  <a:gd name="T21" fmla="*/ 83 h 90"/>
                  <a:gd name="T22" fmla="*/ 29 w 29"/>
                  <a:gd name="T23" fmla="*/ 84 h 90"/>
                  <a:gd name="T24" fmla="*/ 29 w 29"/>
                  <a:gd name="T25" fmla="*/ 90 h 90"/>
                  <a:gd name="T26" fmla="*/ 0 w 29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0"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9" y="83"/>
                      <a:pt x="9" y="82"/>
                      <a:pt x="9" y="8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8" y="9"/>
                      <a:pt x="7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20" y="83"/>
                      <a:pt x="22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90"/>
                      <a:pt x="29" y="90"/>
                      <a:pt x="29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9" name="Freeform 94"/>
              <p:cNvSpPr>
                <a:spLocks noEditPoints="1"/>
              </p:cNvSpPr>
              <p:nvPr userDrawn="1"/>
            </p:nvSpPr>
            <p:spPr bwMode="auto">
              <a:xfrm>
                <a:off x="5226051" y="5248276"/>
                <a:ext cx="74613" cy="217488"/>
              </a:xfrm>
              <a:custGeom>
                <a:avLst/>
                <a:gdLst>
                  <a:gd name="T0" fmla="*/ 14 w 31"/>
                  <a:gd name="T1" fmla="*/ 15 h 90"/>
                  <a:gd name="T2" fmla="*/ 6 w 31"/>
                  <a:gd name="T3" fmla="*/ 8 h 90"/>
                  <a:gd name="T4" fmla="*/ 14 w 31"/>
                  <a:gd name="T5" fmla="*/ 0 h 90"/>
                  <a:gd name="T6" fmla="*/ 22 w 31"/>
                  <a:gd name="T7" fmla="*/ 8 h 90"/>
                  <a:gd name="T8" fmla="*/ 14 w 31"/>
                  <a:gd name="T9" fmla="*/ 15 h 90"/>
                  <a:gd name="T10" fmla="*/ 0 w 31"/>
                  <a:gd name="T11" fmla="*/ 90 h 90"/>
                  <a:gd name="T12" fmla="*/ 0 w 31"/>
                  <a:gd name="T13" fmla="*/ 84 h 90"/>
                  <a:gd name="T14" fmla="*/ 8 w 31"/>
                  <a:gd name="T15" fmla="*/ 83 h 90"/>
                  <a:gd name="T16" fmla="*/ 10 w 31"/>
                  <a:gd name="T17" fmla="*/ 80 h 90"/>
                  <a:gd name="T18" fmla="*/ 10 w 31"/>
                  <a:gd name="T19" fmla="*/ 40 h 90"/>
                  <a:gd name="T20" fmla="*/ 9 w 31"/>
                  <a:gd name="T21" fmla="*/ 37 h 90"/>
                  <a:gd name="T22" fmla="*/ 2 w 31"/>
                  <a:gd name="T23" fmla="*/ 35 h 90"/>
                  <a:gd name="T24" fmla="*/ 3 w 31"/>
                  <a:gd name="T25" fmla="*/ 29 h 90"/>
                  <a:gd name="T26" fmla="*/ 21 w 31"/>
                  <a:gd name="T27" fmla="*/ 29 h 90"/>
                  <a:gd name="T28" fmla="*/ 21 w 31"/>
                  <a:gd name="T29" fmla="*/ 80 h 90"/>
                  <a:gd name="T30" fmla="*/ 23 w 31"/>
                  <a:gd name="T31" fmla="*/ 83 h 90"/>
                  <a:gd name="T32" fmla="*/ 31 w 31"/>
                  <a:gd name="T33" fmla="*/ 84 h 90"/>
                  <a:gd name="T34" fmla="*/ 31 w 31"/>
                  <a:gd name="T35" fmla="*/ 90 h 90"/>
                  <a:gd name="T36" fmla="*/ 0 w 31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90">
                    <a:moveTo>
                      <a:pt x="14" y="15"/>
                    </a:moveTo>
                    <a:cubicBezTo>
                      <a:pt x="9" y="15"/>
                      <a:pt x="6" y="13"/>
                      <a:pt x="6" y="8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19" y="0"/>
                      <a:pt x="22" y="3"/>
                      <a:pt x="22" y="8"/>
                    </a:cubicBezTo>
                    <a:cubicBezTo>
                      <a:pt x="22" y="13"/>
                      <a:pt x="19" y="15"/>
                      <a:pt x="14" y="15"/>
                    </a:cubicBezTo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0" y="83"/>
                      <a:pt x="10" y="82"/>
                      <a:pt x="10" y="8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8"/>
                      <a:pt x="10" y="38"/>
                      <a:pt x="9" y="37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2"/>
                      <a:pt x="21" y="83"/>
                      <a:pt x="23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90"/>
                      <a:pt x="31" y="90"/>
                      <a:pt x="31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0" name="Freeform 95"/>
              <p:cNvSpPr>
                <a:spLocks/>
              </p:cNvSpPr>
              <p:nvPr userDrawn="1"/>
            </p:nvSpPr>
            <p:spPr bwMode="auto">
              <a:xfrm>
                <a:off x="5316538" y="5316538"/>
                <a:ext cx="111125" cy="153988"/>
              </a:xfrm>
              <a:custGeom>
                <a:avLst/>
                <a:gdLst>
                  <a:gd name="T0" fmla="*/ 36 w 46"/>
                  <a:gd name="T1" fmla="*/ 18 h 64"/>
                  <a:gd name="T2" fmla="*/ 34 w 46"/>
                  <a:gd name="T3" fmla="*/ 10 h 64"/>
                  <a:gd name="T4" fmla="*/ 33 w 46"/>
                  <a:gd name="T5" fmla="*/ 9 h 64"/>
                  <a:gd name="T6" fmla="*/ 24 w 46"/>
                  <a:gd name="T7" fmla="*/ 8 h 64"/>
                  <a:gd name="T8" fmla="*/ 11 w 46"/>
                  <a:gd name="T9" fmla="*/ 16 h 64"/>
                  <a:gd name="T10" fmla="*/ 26 w 46"/>
                  <a:gd name="T11" fmla="*/ 27 h 64"/>
                  <a:gd name="T12" fmla="*/ 46 w 46"/>
                  <a:gd name="T13" fmla="*/ 45 h 64"/>
                  <a:gd name="T14" fmla="*/ 21 w 46"/>
                  <a:gd name="T15" fmla="*/ 64 h 64"/>
                  <a:gd name="T16" fmla="*/ 0 w 46"/>
                  <a:gd name="T17" fmla="*/ 59 h 64"/>
                  <a:gd name="T18" fmla="*/ 0 w 46"/>
                  <a:gd name="T19" fmla="*/ 44 h 64"/>
                  <a:gd name="T20" fmla="*/ 8 w 46"/>
                  <a:gd name="T21" fmla="*/ 44 h 64"/>
                  <a:gd name="T22" fmla="*/ 9 w 46"/>
                  <a:gd name="T23" fmla="*/ 52 h 64"/>
                  <a:gd name="T24" fmla="*/ 11 w 46"/>
                  <a:gd name="T25" fmla="*/ 54 h 64"/>
                  <a:gd name="T26" fmla="*/ 22 w 46"/>
                  <a:gd name="T27" fmla="*/ 56 h 64"/>
                  <a:gd name="T28" fmla="*/ 35 w 46"/>
                  <a:gd name="T29" fmla="*/ 46 h 64"/>
                  <a:gd name="T30" fmla="*/ 21 w 46"/>
                  <a:gd name="T31" fmla="*/ 36 h 64"/>
                  <a:gd name="T32" fmla="*/ 1 w 46"/>
                  <a:gd name="T33" fmla="*/ 18 h 64"/>
                  <a:gd name="T34" fmla="*/ 25 w 46"/>
                  <a:gd name="T35" fmla="*/ 0 h 64"/>
                  <a:gd name="T36" fmla="*/ 44 w 46"/>
                  <a:gd name="T37" fmla="*/ 3 h 64"/>
                  <a:gd name="T38" fmla="*/ 44 w 46"/>
                  <a:gd name="T39" fmla="*/ 18 h 64"/>
                  <a:gd name="T40" fmla="*/ 36 w 46"/>
                  <a:gd name="T4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64">
                    <a:moveTo>
                      <a:pt x="36" y="18"/>
                    </a:move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3" y="9"/>
                    </a:cubicBezTo>
                    <a:cubicBezTo>
                      <a:pt x="31" y="8"/>
                      <a:pt x="28" y="8"/>
                      <a:pt x="24" y="8"/>
                    </a:cubicBezTo>
                    <a:cubicBezTo>
                      <a:pt x="15" y="8"/>
                      <a:pt x="11" y="11"/>
                      <a:pt x="11" y="16"/>
                    </a:cubicBezTo>
                    <a:cubicBezTo>
                      <a:pt x="11" y="23"/>
                      <a:pt x="18" y="25"/>
                      <a:pt x="26" y="27"/>
                    </a:cubicBezTo>
                    <a:cubicBezTo>
                      <a:pt x="35" y="29"/>
                      <a:pt x="46" y="32"/>
                      <a:pt x="46" y="45"/>
                    </a:cubicBezTo>
                    <a:cubicBezTo>
                      <a:pt x="46" y="59"/>
                      <a:pt x="34" y="64"/>
                      <a:pt x="21" y="64"/>
                    </a:cubicBezTo>
                    <a:cubicBezTo>
                      <a:pt x="12" y="64"/>
                      <a:pt x="2" y="61"/>
                      <a:pt x="0" y="5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10" y="54"/>
                      <a:pt x="11" y="54"/>
                    </a:cubicBezTo>
                    <a:cubicBezTo>
                      <a:pt x="12" y="55"/>
                      <a:pt x="16" y="56"/>
                      <a:pt x="22" y="56"/>
                    </a:cubicBezTo>
                    <a:cubicBezTo>
                      <a:pt x="30" y="56"/>
                      <a:pt x="35" y="53"/>
                      <a:pt x="35" y="46"/>
                    </a:cubicBezTo>
                    <a:cubicBezTo>
                      <a:pt x="35" y="39"/>
                      <a:pt x="29" y="38"/>
                      <a:pt x="21" y="36"/>
                    </a:cubicBezTo>
                    <a:cubicBezTo>
                      <a:pt x="12" y="34"/>
                      <a:pt x="1" y="31"/>
                      <a:pt x="1" y="18"/>
                    </a:cubicBezTo>
                    <a:cubicBezTo>
                      <a:pt x="1" y="5"/>
                      <a:pt x="13" y="0"/>
                      <a:pt x="25" y="0"/>
                    </a:cubicBezTo>
                    <a:cubicBezTo>
                      <a:pt x="34" y="0"/>
                      <a:pt x="41" y="2"/>
                      <a:pt x="44" y="3"/>
                    </a:cubicBezTo>
                    <a:cubicBezTo>
                      <a:pt x="44" y="18"/>
                      <a:pt x="44" y="18"/>
                      <a:pt x="44" y="18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1" name="Freeform 96"/>
              <p:cNvSpPr>
                <a:spLocks noEditPoints="1"/>
              </p:cNvSpPr>
              <p:nvPr userDrawn="1"/>
            </p:nvSpPr>
            <p:spPr bwMode="auto">
              <a:xfrm>
                <a:off x="5445126" y="5248276"/>
                <a:ext cx="71438" cy="217488"/>
              </a:xfrm>
              <a:custGeom>
                <a:avLst/>
                <a:gdLst>
                  <a:gd name="T0" fmla="*/ 13 w 30"/>
                  <a:gd name="T1" fmla="*/ 15 h 90"/>
                  <a:gd name="T2" fmla="*/ 6 w 30"/>
                  <a:gd name="T3" fmla="*/ 8 h 90"/>
                  <a:gd name="T4" fmla="*/ 13 w 30"/>
                  <a:gd name="T5" fmla="*/ 0 h 90"/>
                  <a:gd name="T6" fmla="*/ 21 w 30"/>
                  <a:gd name="T7" fmla="*/ 8 h 90"/>
                  <a:gd name="T8" fmla="*/ 13 w 30"/>
                  <a:gd name="T9" fmla="*/ 15 h 90"/>
                  <a:gd name="T10" fmla="*/ 0 w 30"/>
                  <a:gd name="T11" fmla="*/ 90 h 90"/>
                  <a:gd name="T12" fmla="*/ 0 w 30"/>
                  <a:gd name="T13" fmla="*/ 84 h 90"/>
                  <a:gd name="T14" fmla="*/ 8 w 30"/>
                  <a:gd name="T15" fmla="*/ 83 h 90"/>
                  <a:gd name="T16" fmla="*/ 10 w 30"/>
                  <a:gd name="T17" fmla="*/ 80 h 90"/>
                  <a:gd name="T18" fmla="*/ 10 w 30"/>
                  <a:gd name="T19" fmla="*/ 40 h 90"/>
                  <a:gd name="T20" fmla="*/ 8 w 30"/>
                  <a:gd name="T21" fmla="*/ 37 h 90"/>
                  <a:gd name="T22" fmla="*/ 1 w 30"/>
                  <a:gd name="T23" fmla="*/ 35 h 90"/>
                  <a:gd name="T24" fmla="*/ 2 w 30"/>
                  <a:gd name="T25" fmla="*/ 29 h 90"/>
                  <a:gd name="T26" fmla="*/ 21 w 30"/>
                  <a:gd name="T27" fmla="*/ 29 h 90"/>
                  <a:gd name="T28" fmla="*/ 21 w 30"/>
                  <a:gd name="T29" fmla="*/ 80 h 90"/>
                  <a:gd name="T30" fmla="*/ 22 w 30"/>
                  <a:gd name="T31" fmla="*/ 83 h 90"/>
                  <a:gd name="T32" fmla="*/ 30 w 30"/>
                  <a:gd name="T33" fmla="*/ 84 h 90"/>
                  <a:gd name="T34" fmla="*/ 30 w 30"/>
                  <a:gd name="T35" fmla="*/ 90 h 90"/>
                  <a:gd name="T36" fmla="*/ 0 w 3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13" y="15"/>
                    </a:moveTo>
                    <a:cubicBezTo>
                      <a:pt x="9" y="15"/>
                      <a:pt x="6" y="13"/>
                      <a:pt x="6" y="8"/>
                    </a:cubicBezTo>
                    <a:cubicBezTo>
                      <a:pt x="6" y="3"/>
                      <a:pt x="9" y="0"/>
                      <a:pt x="13" y="0"/>
                    </a:cubicBezTo>
                    <a:cubicBezTo>
                      <a:pt x="18" y="0"/>
                      <a:pt x="21" y="3"/>
                      <a:pt x="21" y="8"/>
                    </a:cubicBezTo>
                    <a:cubicBezTo>
                      <a:pt x="21" y="13"/>
                      <a:pt x="18" y="15"/>
                      <a:pt x="13" y="15"/>
                    </a:cubicBezTo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9" y="83"/>
                      <a:pt x="10" y="82"/>
                      <a:pt x="10" y="8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8"/>
                      <a:pt x="9" y="38"/>
                      <a:pt x="8" y="37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2"/>
                      <a:pt x="21" y="83"/>
                      <a:pt x="22" y="83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90"/>
                      <a:pt x="30" y="90"/>
                      <a:pt x="30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2" name="Freeform 97"/>
              <p:cNvSpPr>
                <a:spLocks/>
              </p:cNvSpPr>
              <p:nvPr userDrawn="1"/>
            </p:nvSpPr>
            <p:spPr bwMode="auto">
              <a:xfrm>
                <a:off x="5534026" y="5316538"/>
                <a:ext cx="161925" cy="149225"/>
              </a:xfrm>
              <a:custGeom>
                <a:avLst/>
                <a:gdLst>
                  <a:gd name="T0" fmla="*/ 40 w 67"/>
                  <a:gd name="T1" fmla="*/ 62 h 62"/>
                  <a:gd name="T2" fmla="*/ 40 w 67"/>
                  <a:gd name="T3" fmla="*/ 56 h 62"/>
                  <a:gd name="T4" fmla="*/ 46 w 67"/>
                  <a:gd name="T5" fmla="*/ 55 h 62"/>
                  <a:gd name="T6" fmla="*/ 48 w 67"/>
                  <a:gd name="T7" fmla="*/ 52 h 62"/>
                  <a:gd name="T8" fmla="*/ 48 w 67"/>
                  <a:gd name="T9" fmla="*/ 24 h 62"/>
                  <a:gd name="T10" fmla="*/ 37 w 67"/>
                  <a:gd name="T11" fmla="*/ 9 h 62"/>
                  <a:gd name="T12" fmla="*/ 19 w 67"/>
                  <a:gd name="T13" fmla="*/ 16 h 62"/>
                  <a:gd name="T14" fmla="*/ 19 w 67"/>
                  <a:gd name="T15" fmla="*/ 52 h 62"/>
                  <a:gd name="T16" fmla="*/ 21 w 67"/>
                  <a:gd name="T17" fmla="*/ 55 h 62"/>
                  <a:gd name="T18" fmla="*/ 28 w 67"/>
                  <a:gd name="T19" fmla="*/ 56 h 62"/>
                  <a:gd name="T20" fmla="*/ 28 w 67"/>
                  <a:gd name="T21" fmla="*/ 62 h 62"/>
                  <a:gd name="T22" fmla="*/ 0 w 67"/>
                  <a:gd name="T23" fmla="*/ 62 h 62"/>
                  <a:gd name="T24" fmla="*/ 0 w 67"/>
                  <a:gd name="T25" fmla="*/ 56 h 62"/>
                  <a:gd name="T26" fmla="*/ 6 w 67"/>
                  <a:gd name="T27" fmla="*/ 55 h 62"/>
                  <a:gd name="T28" fmla="*/ 8 w 67"/>
                  <a:gd name="T29" fmla="*/ 52 h 62"/>
                  <a:gd name="T30" fmla="*/ 8 w 67"/>
                  <a:gd name="T31" fmla="*/ 12 h 62"/>
                  <a:gd name="T32" fmla="*/ 7 w 67"/>
                  <a:gd name="T33" fmla="*/ 9 h 62"/>
                  <a:gd name="T34" fmla="*/ 0 w 67"/>
                  <a:gd name="T35" fmla="*/ 7 h 62"/>
                  <a:gd name="T36" fmla="*/ 1 w 67"/>
                  <a:gd name="T37" fmla="*/ 1 h 62"/>
                  <a:gd name="T38" fmla="*/ 16 w 67"/>
                  <a:gd name="T39" fmla="*/ 1 h 62"/>
                  <a:gd name="T40" fmla="*/ 17 w 67"/>
                  <a:gd name="T41" fmla="*/ 8 h 62"/>
                  <a:gd name="T42" fmla="*/ 18 w 67"/>
                  <a:gd name="T43" fmla="*/ 8 h 62"/>
                  <a:gd name="T44" fmla="*/ 40 w 67"/>
                  <a:gd name="T45" fmla="*/ 0 h 62"/>
                  <a:gd name="T46" fmla="*/ 59 w 67"/>
                  <a:gd name="T47" fmla="*/ 21 h 62"/>
                  <a:gd name="T48" fmla="*/ 59 w 67"/>
                  <a:gd name="T49" fmla="*/ 52 h 62"/>
                  <a:gd name="T50" fmla="*/ 61 w 67"/>
                  <a:gd name="T51" fmla="*/ 55 h 62"/>
                  <a:gd name="T52" fmla="*/ 67 w 67"/>
                  <a:gd name="T53" fmla="*/ 56 h 62"/>
                  <a:gd name="T54" fmla="*/ 67 w 67"/>
                  <a:gd name="T55" fmla="*/ 62 h 62"/>
                  <a:gd name="T56" fmla="*/ 40 w 67"/>
                  <a:gd name="T5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40" y="62"/>
                    </a:moveTo>
                    <a:cubicBezTo>
                      <a:pt x="40" y="56"/>
                      <a:pt x="40" y="56"/>
                      <a:pt x="40" y="5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7" y="55"/>
                      <a:pt x="48" y="54"/>
                      <a:pt x="48" y="52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6"/>
                      <a:pt x="46" y="9"/>
                      <a:pt x="37" y="9"/>
                    </a:cubicBezTo>
                    <a:cubicBezTo>
                      <a:pt x="31" y="9"/>
                      <a:pt x="24" y="12"/>
                      <a:pt x="19" y="16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4"/>
                      <a:pt x="19" y="55"/>
                      <a:pt x="21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4"/>
                      <a:pt x="8" y="5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8" y="10"/>
                      <a:pt x="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4" y="3"/>
                      <a:pt x="31" y="0"/>
                      <a:pt x="40" y="0"/>
                    </a:cubicBezTo>
                    <a:cubicBezTo>
                      <a:pt x="54" y="0"/>
                      <a:pt x="59" y="8"/>
                      <a:pt x="59" y="2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4"/>
                      <a:pt x="59" y="55"/>
                      <a:pt x="61" y="55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62"/>
                      <a:pt x="67" y="62"/>
                      <a:pt x="67" y="62"/>
                    </a:cubicBez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3" name="Freeform 98"/>
              <p:cNvSpPr>
                <a:spLocks noEditPoints="1"/>
              </p:cNvSpPr>
              <p:nvPr userDrawn="1"/>
            </p:nvSpPr>
            <p:spPr bwMode="auto">
              <a:xfrm>
                <a:off x="5711826" y="5316538"/>
                <a:ext cx="144463" cy="215900"/>
              </a:xfrm>
              <a:custGeom>
                <a:avLst/>
                <a:gdLst>
                  <a:gd name="T0" fmla="*/ 29 w 60"/>
                  <a:gd name="T1" fmla="*/ 8 h 89"/>
                  <a:gd name="T2" fmla="*/ 14 w 60"/>
                  <a:gd name="T3" fmla="*/ 22 h 89"/>
                  <a:gd name="T4" fmla="*/ 28 w 60"/>
                  <a:gd name="T5" fmla="*/ 35 h 89"/>
                  <a:gd name="T6" fmla="*/ 43 w 60"/>
                  <a:gd name="T7" fmla="*/ 21 h 89"/>
                  <a:gd name="T8" fmla="*/ 29 w 60"/>
                  <a:gd name="T9" fmla="*/ 8 h 89"/>
                  <a:gd name="T10" fmla="*/ 16 w 60"/>
                  <a:gd name="T11" fmla="*/ 63 h 89"/>
                  <a:gd name="T12" fmla="*/ 11 w 60"/>
                  <a:gd name="T13" fmla="*/ 73 h 89"/>
                  <a:gd name="T14" fmla="*/ 29 w 60"/>
                  <a:gd name="T15" fmla="*/ 81 h 89"/>
                  <a:gd name="T16" fmla="*/ 48 w 60"/>
                  <a:gd name="T17" fmla="*/ 71 h 89"/>
                  <a:gd name="T18" fmla="*/ 35 w 60"/>
                  <a:gd name="T19" fmla="*/ 64 h 89"/>
                  <a:gd name="T20" fmla="*/ 16 w 60"/>
                  <a:gd name="T21" fmla="*/ 63 h 89"/>
                  <a:gd name="T22" fmla="*/ 49 w 60"/>
                  <a:gd name="T23" fmla="*/ 9 h 89"/>
                  <a:gd name="T24" fmla="*/ 53 w 60"/>
                  <a:gd name="T25" fmla="*/ 22 h 89"/>
                  <a:gd name="T26" fmla="*/ 29 w 60"/>
                  <a:gd name="T27" fmla="*/ 44 h 89"/>
                  <a:gd name="T28" fmla="*/ 18 w 60"/>
                  <a:gd name="T29" fmla="*/ 42 h 89"/>
                  <a:gd name="T30" fmla="*/ 13 w 60"/>
                  <a:gd name="T31" fmla="*/ 53 h 89"/>
                  <a:gd name="T32" fmla="*/ 28 w 60"/>
                  <a:gd name="T33" fmla="*/ 53 h 89"/>
                  <a:gd name="T34" fmla="*/ 59 w 60"/>
                  <a:gd name="T35" fmla="*/ 70 h 89"/>
                  <a:gd name="T36" fmla="*/ 28 w 60"/>
                  <a:gd name="T37" fmla="*/ 89 h 89"/>
                  <a:gd name="T38" fmla="*/ 0 w 60"/>
                  <a:gd name="T39" fmla="*/ 74 h 89"/>
                  <a:gd name="T40" fmla="*/ 8 w 60"/>
                  <a:gd name="T41" fmla="*/ 61 h 89"/>
                  <a:gd name="T42" fmla="*/ 2 w 60"/>
                  <a:gd name="T43" fmla="*/ 54 h 89"/>
                  <a:gd name="T44" fmla="*/ 5 w 60"/>
                  <a:gd name="T45" fmla="*/ 48 h 89"/>
                  <a:gd name="T46" fmla="*/ 11 w 60"/>
                  <a:gd name="T47" fmla="*/ 39 h 89"/>
                  <a:gd name="T48" fmla="*/ 2 w 60"/>
                  <a:gd name="T49" fmla="*/ 22 h 89"/>
                  <a:gd name="T50" fmla="*/ 28 w 60"/>
                  <a:gd name="T51" fmla="*/ 0 h 89"/>
                  <a:gd name="T52" fmla="*/ 39 w 60"/>
                  <a:gd name="T53" fmla="*/ 1 h 89"/>
                  <a:gd name="T54" fmla="*/ 60 w 60"/>
                  <a:gd name="T55" fmla="*/ 1 h 89"/>
                  <a:gd name="T56" fmla="*/ 60 w 60"/>
                  <a:gd name="T57" fmla="*/ 8 h 89"/>
                  <a:gd name="T58" fmla="*/ 49 w 60"/>
                  <a:gd name="T5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89">
                    <a:moveTo>
                      <a:pt x="29" y="8"/>
                    </a:moveTo>
                    <a:cubicBezTo>
                      <a:pt x="20" y="8"/>
                      <a:pt x="14" y="13"/>
                      <a:pt x="14" y="22"/>
                    </a:cubicBezTo>
                    <a:cubicBezTo>
                      <a:pt x="14" y="29"/>
                      <a:pt x="18" y="35"/>
                      <a:pt x="28" y="35"/>
                    </a:cubicBezTo>
                    <a:cubicBezTo>
                      <a:pt x="37" y="35"/>
                      <a:pt x="43" y="29"/>
                      <a:pt x="43" y="21"/>
                    </a:cubicBezTo>
                    <a:cubicBezTo>
                      <a:pt x="43" y="13"/>
                      <a:pt x="38" y="8"/>
                      <a:pt x="29" y="8"/>
                    </a:cubicBezTo>
                    <a:moveTo>
                      <a:pt x="16" y="63"/>
                    </a:moveTo>
                    <a:cubicBezTo>
                      <a:pt x="14" y="65"/>
                      <a:pt x="11" y="68"/>
                      <a:pt x="11" y="73"/>
                    </a:cubicBezTo>
                    <a:cubicBezTo>
                      <a:pt x="11" y="79"/>
                      <a:pt x="18" y="80"/>
                      <a:pt x="29" y="81"/>
                    </a:cubicBezTo>
                    <a:cubicBezTo>
                      <a:pt x="36" y="81"/>
                      <a:pt x="48" y="80"/>
                      <a:pt x="48" y="71"/>
                    </a:cubicBezTo>
                    <a:cubicBezTo>
                      <a:pt x="48" y="65"/>
                      <a:pt x="43" y="64"/>
                      <a:pt x="35" y="64"/>
                    </a:cubicBezTo>
                    <a:lnTo>
                      <a:pt x="16" y="63"/>
                    </a:lnTo>
                    <a:close/>
                    <a:moveTo>
                      <a:pt x="49" y="9"/>
                    </a:moveTo>
                    <a:cubicBezTo>
                      <a:pt x="52" y="12"/>
                      <a:pt x="53" y="16"/>
                      <a:pt x="53" y="22"/>
                    </a:cubicBezTo>
                    <a:cubicBezTo>
                      <a:pt x="53" y="36"/>
                      <a:pt x="43" y="44"/>
                      <a:pt x="29" y="44"/>
                    </a:cubicBezTo>
                    <a:cubicBezTo>
                      <a:pt x="25" y="44"/>
                      <a:pt x="21" y="43"/>
                      <a:pt x="18" y="4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49" y="55"/>
                      <a:pt x="59" y="56"/>
                      <a:pt x="59" y="70"/>
                    </a:cubicBezTo>
                    <a:cubicBezTo>
                      <a:pt x="59" y="82"/>
                      <a:pt x="49" y="89"/>
                      <a:pt x="28" y="89"/>
                    </a:cubicBezTo>
                    <a:cubicBezTo>
                      <a:pt x="7" y="89"/>
                      <a:pt x="0" y="83"/>
                      <a:pt x="0" y="74"/>
                    </a:cubicBezTo>
                    <a:cubicBezTo>
                      <a:pt x="0" y="68"/>
                      <a:pt x="3" y="65"/>
                      <a:pt x="8" y="61"/>
                    </a:cubicBezTo>
                    <a:cubicBezTo>
                      <a:pt x="4" y="60"/>
                      <a:pt x="2" y="58"/>
                      <a:pt x="2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7" y="45"/>
                      <a:pt x="9" y="42"/>
                      <a:pt x="11" y="39"/>
                    </a:cubicBezTo>
                    <a:cubicBezTo>
                      <a:pt x="6" y="36"/>
                      <a:pt x="2" y="30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3" y="0"/>
                      <a:pt x="37" y="0"/>
                      <a:pt x="39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4" name="Freeform 99"/>
              <p:cNvSpPr>
                <a:spLocks noEditPoints="1"/>
              </p:cNvSpPr>
              <p:nvPr userDrawn="1"/>
            </p:nvSpPr>
            <p:spPr bwMode="auto">
              <a:xfrm>
                <a:off x="4449763" y="5532438"/>
                <a:ext cx="200025" cy="209550"/>
              </a:xfrm>
              <a:custGeom>
                <a:avLst/>
                <a:gdLst>
                  <a:gd name="T0" fmla="*/ 41 w 83"/>
                  <a:gd name="T1" fmla="*/ 9 h 87"/>
                  <a:gd name="T2" fmla="*/ 27 w 83"/>
                  <a:gd name="T3" fmla="*/ 52 h 87"/>
                  <a:gd name="T4" fmla="*/ 55 w 83"/>
                  <a:gd name="T5" fmla="*/ 52 h 87"/>
                  <a:gd name="T6" fmla="*/ 41 w 83"/>
                  <a:gd name="T7" fmla="*/ 9 h 87"/>
                  <a:gd name="T8" fmla="*/ 54 w 83"/>
                  <a:gd name="T9" fmla="*/ 87 h 87"/>
                  <a:gd name="T10" fmla="*/ 54 w 83"/>
                  <a:gd name="T11" fmla="*/ 80 h 87"/>
                  <a:gd name="T12" fmla="*/ 64 w 83"/>
                  <a:gd name="T13" fmla="*/ 79 h 87"/>
                  <a:gd name="T14" fmla="*/ 57 w 83"/>
                  <a:gd name="T15" fmla="*/ 60 h 87"/>
                  <a:gd name="T16" fmla="*/ 24 w 83"/>
                  <a:gd name="T17" fmla="*/ 60 h 87"/>
                  <a:gd name="T18" fmla="*/ 18 w 83"/>
                  <a:gd name="T19" fmla="*/ 79 h 87"/>
                  <a:gd name="T20" fmla="*/ 27 w 83"/>
                  <a:gd name="T21" fmla="*/ 80 h 87"/>
                  <a:gd name="T22" fmla="*/ 27 w 83"/>
                  <a:gd name="T23" fmla="*/ 87 h 87"/>
                  <a:gd name="T24" fmla="*/ 0 w 83"/>
                  <a:gd name="T25" fmla="*/ 87 h 87"/>
                  <a:gd name="T26" fmla="*/ 0 w 83"/>
                  <a:gd name="T27" fmla="*/ 80 h 87"/>
                  <a:gd name="T28" fmla="*/ 5 w 83"/>
                  <a:gd name="T29" fmla="*/ 79 h 87"/>
                  <a:gd name="T30" fmla="*/ 8 w 83"/>
                  <a:gd name="T31" fmla="*/ 77 h 87"/>
                  <a:gd name="T32" fmla="*/ 34 w 83"/>
                  <a:gd name="T33" fmla="*/ 0 h 87"/>
                  <a:gd name="T34" fmla="*/ 48 w 83"/>
                  <a:gd name="T35" fmla="*/ 0 h 87"/>
                  <a:gd name="T36" fmla="*/ 75 w 83"/>
                  <a:gd name="T37" fmla="*/ 77 h 87"/>
                  <a:gd name="T38" fmla="*/ 78 w 83"/>
                  <a:gd name="T39" fmla="*/ 79 h 87"/>
                  <a:gd name="T40" fmla="*/ 83 w 83"/>
                  <a:gd name="T41" fmla="*/ 80 h 87"/>
                  <a:gd name="T42" fmla="*/ 83 w 83"/>
                  <a:gd name="T43" fmla="*/ 87 h 87"/>
                  <a:gd name="T44" fmla="*/ 54 w 83"/>
                  <a:gd name="T4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" h="87">
                    <a:moveTo>
                      <a:pt x="41" y="9"/>
                    </a:moveTo>
                    <a:cubicBezTo>
                      <a:pt x="27" y="52"/>
                      <a:pt x="27" y="52"/>
                      <a:pt x="27" y="52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41" y="9"/>
                    </a:lnTo>
                    <a:close/>
                    <a:moveTo>
                      <a:pt x="54" y="87"/>
                    </a:moveTo>
                    <a:cubicBezTo>
                      <a:pt x="54" y="80"/>
                      <a:pt x="54" y="80"/>
                      <a:pt x="54" y="80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7" y="79"/>
                      <a:pt x="8" y="78"/>
                      <a:pt x="8" y="77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5" y="78"/>
                      <a:pt x="76" y="79"/>
                      <a:pt x="78" y="79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3" y="87"/>
                      <a:pt x="83" y="87"/>
                      <a:pt x="83" y="87"/>
                    </a:cubicBezTo>
                    <a:lnTo>
                      <a:pt x="54" y="87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5" name="Freeform 100"/>
              <p:cNvSpPr>
                <a:spLocks/>
              </p:cNvSpPr>
              <p:nvPr userDrawn="1"/>
            </p:nvSpPr>
            <p:spPr bwMode="auto">
              <a:xfrm>
                <a:off x="4662488" y="5589588"/>
                <a:ext cx="120650" cy="155575"/>
              </a:xfrm>
              <a:custGeom>
                <a:avLst/>
                <a:gdLst>
                  <a:gd name="T0" fmla="*/ 50 w 50"/>
                  <a:gd name="T1" fmla="*/ 59 h 64"/>
                  <a:gd name="T2" fmla="*/ 29 w 50"/>
                  <a:gd name="T3" fmla="*/ 64 h 64"/>
                  <a:gd name="T4" fmla="*/ 0 w 50"/>
                  <a:gd name="T5" fmla="*/ 33 h 64"/>
                  <a:gd name="T6" fmla="*/ 32 w 50"/>
                  <a:gd name="T7" fmla="*/ 0 h 64"/>
                  <a:gd name="T8" fmla="*/ 50 w 50"/>
                  <a:gd name="T9" fmla="*/ 4 h 64"/>
                  <a:gd name="T10" fmla="*/ 50 w 50"/>
                  <a:gd name="T11" fmla="*/ 20 h 64"/>
                  <a:gd name="T12" fmla="*/ 42 w 50"/>
                  <a:gd name="T13" fmla="*/ 19 h 64"/>
                  <a:gd name="T14" fmla="*/ 40 w 50"/>
                  <a:gd name="T15" fmla="*/ 11 h 64"/>
                  <a:gd name="T16" fmla="*/ 39 w 50"/>
                  <a:gd name="T17" fmla="*/ 10 h 64"/>
                  <a:gd name="T18" fmla="*/ 31 w 50"/>
                  <a:gd name="T19" fmla="*/ 9 h 64"/>
                  <a:gd name="T20" fmla="*/ 12 w 50"/>
                  <a:gd name="T21" fmla="*/ 32 h 64"/>
                  <a:gd name="T22" fmla="*/ 31 w 50"/>
                  <a:gd name="T23" fmla="*/ 55 h 64"/>
                  <a:gd name="T24" fmla="*/ 46 w 50"/>
                  <a:gd name="T25" fmla="*/ 51 h 64"/>
                  <a:gd name="T26" fmla="*/ 50 w 50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64">
                    <a:moveTo>
                      <a:pt x="50" y="59"/>
                    </a:moveTo>
                    <a:cubicBezTo>
                      <a:pt x="45" y="62"/>
                      <a:pt x="37" y="64"/>
                      <a:pt x="29" y="64"/>
                    </a:cubicBezTo>
                    <a:cubicBezTo>
                      <a:pt x="9" y="64"/>
                      <a:pt x="0" y="52"/>
                      <a:pt x="0" y="33"/>
                    </a:cubicBezTo>
                    <a:cubicBezTo>
                      <a:pt x="0" y="10"/>
                      <a:pt x="13" y="0"/>
                      <a:pt x="32" y="0"/>
                    </a:cubicBezTo>
                    <a:cubicBezTo>
                      <a:pt x="40" y="0"/>
                      <a:pt x="47" y="2"/>
                      <a:pt x="50" y="4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7" y="9"/>
                      <a:pt x="34" y="9"/>
                      <a:pt x="31" y="9"/>
                    </a:cubicBezTo>
                    <a:cubicBezTo>
                      <a:pt x="20" y="9"/>
                      <a:pt x="12" y="15"/>
                      <a:pt x="12" y="32"/>
                    </a:cubicBezTo>
                    <a:cubicBezTo>
                      <a:pt x="12" y="49"/>
                      <a:pt x="19" y="55"/>
                      <a:pt x="31" y="55"/>
                    </a:cubicBezTo>
                    <a:cubicBezTo>
                      <a:pt x="37" y="55"/>
                      <a:pt x="43" y="53"/>
                      <a:pt x="46" y="51"/>
                    </a:cubicBez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6" name="Freeform 101"/>
              <p:cNvSpPr>
                <a:spLocks/>
              </p:cNvSpPr>
              <p:nvPr userDrawn="1"/>
            </p:nvSpPr>
            <p:spPr bwMode="auto">
              <a:xfrm>
                <a:off x="4797426" y="5553076"/>
                <a:ext cx="103188" cy="192088"/>
              </a:xfrm>
              <a:custGeom>
                <a:avLst/>
                <a:gdLst>
                  <a:gd name="T0" fmla="*/ 43 w 43"/>
                  <a:gd name="T1" fmla="*/ 75 h 79"/>
                  <a:gd name="T2" fmla="*/ 27 w 43"/>
                  <a:gd name="T3" fmla="*/ 79 h 79"/>
                  <a:gd name="T4" fmla="*/ 10 w 43"/>
                  <a:gd name="T5" fmla="*/ 63 h 79"/>
                  <a:gd name="T6" fmla="*/ 10 w 43"/>
                  <a:gd name="T7" fmla="*/ 26 h 79"/>
                  <a:gd name="T8" fmla="*/ 9 w 43"/>
                  <a:gd name="T9" fmla="*/ 24 h 79"/>
                  <a:gd name="T10" fmla="*/ 0 w 43"/>
                  <a:gd name="T11" fmla="*/ 24 h 79"/>
                  <a:gd name="T12" fmla="*/ 0 w 43"/>
                  <a:gd name="T13" fmla="*/ 18 h 79"/>
                  <a:gd name="T14" fmla="*/ 14 w 43"/>
                  <a:gd name="T15" fmla="*/ 0 h 79"/>
                  <a:gd name="T16" fmla="*/ 21 w 43"/>
                  <a:gd name="T17" fmla="*/ 0 h 79"/>
                  <a:gd name="T18" fmla="*/ 21 w 43"/>
                  <a:gd name="T19" fmla="*/ 15 h 79"/>
                  <a:gd name="T20" fmla="*/ 22 w 43"/>
                  <a:gd name="T21" fmla="*/ 16 h 79"/>
                  <a:gd name="T22" fmla="*/ 40 w 43"/>
                  <a:gd name="T23" fmla="*/ 16 h 79"/>
                  <a:gd name="T24" fmla="*/ 40 w 43"/>
                  <a:gd name="T25" fmla="*/ 24 h 79"/>
                  <a:gd name="T26" fmla="*/ 21 w 43"/>
                  <a:gd name="T27" fmla="*/ 24 h 79"/>
                  <a:gd name="T28" fmla="*/ 21 w 43"/>
                  <a:gd name="T29" fmla="*/ 60 h 79"/>
                  <a:gd name="T30" fmla="*/ 30 w 43"/>
                  <a:gd name="T31" fmla="*/ 70 h 79"/>
                  <a:gd name="T32" fmla="*/ 41 w 43"/>
                  <a:gd name="T33" fmla="*/ 68 h 79"/>
                  <a:gd name="T34" fmla="*/ 43 w 43"/>
                  <a:gd name="T35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79">
                    <a:moveTo>
                      <a:pt x="43" y="75"/>
                    </a:moveTo>
                    <a:cubicBezTo>
                      <a:pt x="39" y="77"/>
                      <a:pt x="33" y="79"/>
                      <a:pt x="27" y="79"/>
                    </a:cubicBezTo>
                    <a:cubicBezTo>
                      <a:pt x="15" y="79"/>
                      <a:pt x="10" y="74"/>
                      <a:pt x="10" y="6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4"/>
                      <a:pt x="9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0" y="16"/>
                      <a:pt x="12" y="13"/>
                      <a:pt x="1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2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67"/>
                      <a:pt x="23" y="70"/>
                      <a:pt x="30" y="70"/>
                    </a:cubicBezTo>
                    <a:cubicBezTo>
                      <a:pt x="33" y="70"/>
                      <a:pt x="38" y="69"/>
                      <a:pt x="41" y="68"/>
                    </a:cubicBezTo>
                    <a:lnTo>
                      <a:pt x="43" y="75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7" name="Freeform 102"/>
              <p:cNvSpPr>
                <a:spLocks noEditPoints="1"/>
              </p:cNvSpPr>
              <p:nvPr userDrawn="1"/>
            </p:nvSpPr>
            <p:spPr bwMode="auto">
              <a:xfrm>
                <a:off x="4918076" y="5524501"/>
                <a:ext cx="71438" cy="217488"/>
              </a:xfrm>
              <a:custGeom>
                <a:avLst/>
                <a:gdLst>
                  <a:gd name="T0" fmla="*/ 13 w 30"/>
                  <a:gd name="T1" fmla="*/ 15 h 90"/>
                  <a:gd name="T2" fmla="*/ 6 w 30"/>
                  <a:gd name="T3" fmla="*/ 7 h 90"/>
                  <a:gd name="T4" fmla="*/ 13 w 30"/>
                  <a:gd name="T5" fmla="*/ 0 h 90"/>
                  <a:gd name="T6" fmla="*/ 21 w 30"/>
                  <a:gd name="T7" fmla="*/ 7 h 90"/>
                  <a:gd name="T8" fmla="*/ 13 w 30"/>
                  <a:gd name="T9" fmla="*/ 15 h 90"/>
                  <a:gd name="T10" fmla="*/ 0 w 30"/>
                  <a:gd name="T11" fmla="*/ 90 h 90"/>
                  <a:gd name="T12" fmla="*/ 0 w 30"/>
                  <a:gd name="T13" fmla="*/ 83 h 90"/>
                  <a:gd name="T14" fmla="*/ 8 w 30"/>
                  <a:gd name="T15" fmla="*/ 82 h 90"/>
                  <a:gd name="T16" fmla="*/ 10 w 30"/>
                  <a:gd name="T17" fmla="*/ 80 h 90"/>
                  <a:gd name="T18" fmla="*/ 10 w 30"/>
                  <a:gd name="T19" fmla="*/ 39 h 90"/>
                  <a:gd name="T20" fmla="*/ 8 w 30"/>
                  <a:gd name="T21" fmla="*/ 37 h 90"/>
                  <a:gd name="T22" fmla="*/ 1 w 30"/>
                  <a:gd name="T23" fmla="*/ 35 h 90"/>
                  <a:gd name="T24" fmla="*/ 2 w 30"/>
                  <a:gd name="T25" fmla="*/ 28 h 90"/>
                  <a:gd name="T26" fmla="*/ 20 w 30"/>
                  <a:gd name="T27" fmla="*/ 28 h 90"/>
                  <a:gd name="T28" fmla="*/ 20 w 30"/>
                  <a:gd name="T29" fmla="*/ 80 h 90"/>
                  <a:gd name="T30" fmla="*/ 22 w 30"/>
                  <a:gd name="T31" fmla="*/ 82 h 90"/>
                  <a:gd name="T32" fmla="*/ 30 w 30"/>
                  <a:gd name="T33" fmla="*/ 83 h 90"/>
                  <a:gd name="T34" fmla="*/ 30 w 30"/>
                  <a:gd name="T35" fmla="*/ 90 h 90"/>
                  <a:gd name="T36" fmla="*/ 0 w 3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13" y="15"/>
                    </a:moveTo>
                    <a:cubicBezTo>
                      <a:pt x="9" y="15"/>
                      <a:pt x="6" y="12"/>
                      <a:pt x="6" y="7"/>
                    </a:cubicBezTo>
                    <a:cubicBezTo>
                      <a:pt x="6" y="3"/>
                      <a:pt x="9" y="0"/>
                      <a:pt x="13" y="0"/>
                    </a:cubicBezTo>
                    <a:cubicBezTo>
                      <a:pt x="18" y="0"/>
                      <a:pt x="21" y="3"/>
                      <a:pt x="21" y="7"/>
                    </a:cubicBezTo>
                    <a:cubicBezTo>
                      <a:pt x="21" y="12"/>
                      <a:pt x="18" y="15"/>
                      <a:pt x="13" y="15"/>
                    </a:cubicBezTo>
                    <a:moveTo>
                      <a:pt x="0" y="9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9" y="82"/>
                      <a:pt x="10" y="82"/>
                      <a:pt x="10" y="8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9" y="37"/>
                      <a:pt x="8" y="37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21" y="82"/>
                      <a:pt x="22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0" y="90"/>
                      <a:pt x="30" y="90"/>
                      <a:pt x="30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8" name="Freeform 103"/>
              <p:cNvSpPr>
                <a:spLocks noEditPoints="1"/>
              </p:cNvSpPr>
              <p:nvPr userDrawn="1"/>
            </p:nvSpPr>
            <p:spPr bwMode="auto">
              <a:xfrm>
                <a:off x="5003801" y="5589588"/>
                <a:ext cx="139700" cy="155575"/>
              </a:xfrm>
              <a:custGeom>
                <a:avLst/>
                <a:gdLst>
                  <a:gd name="T0" fmla="*/ 47 w 58"/>
                  <a:gd name="T1" fmla="*/ 32 h 64"/>
                  <a:gd name="T2" fmla="*/ 29 w 58"/>
                  <a:gd name="T3" fmla="*/ 9 h 64"/>
                  <a:gd name="T4" fmla="*/ 11 w 58"/>
                  <a:gd name="T5" fmla="*/ 32 h 64"/>
                  <a:gd name="T6" fmla="*/ 29 w 58"/>
                  <a:gd name="T7" fmla="*/ 55 h 64"/>
                  <a:gd name="T8" fmla="*/ 47 w 58"/>
                  <a:gd name="T9" fmla="*/ 32 h 64"/>
                  <a:gd name="T10" fmla="*/ 0 w 58"/>
                  <a:gd name="T11" fmla="*/ 32 h 64"/>
                  <a:gd name="T12" fmla="*/ 30 w 58"/>
                  <a:gd name="T13" fmla="*/ 0 h 64"/>
                  <a:gd name="T14" fmla="*/ 58 w 58"/>
                  <a:gd name="T15" fmla="*/ 31 h 64"/>
                  <a:gd name="T16" fmla="*/ 28 w 58"/>
                  <a:gd name="T17" fmla="*/ 64 h 64"/>
                  <a:gd name="T18" fmla="*/ 0 w 58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4">
                    <a:moveTo>
                      <a:pt x="47" y="32"/>
                    </a:moveTo>
                    <a:cubicBezTo>
                      <a:pt x="47" y="16"/>
                      <a:pt x="41" y="9"/>
                      <a:pt x="29" y="9"/>
                    </a:cubicBezTo>
                    <a:cubicBezTo>
                      <a:pt x="18" y="9"/>
                      <a:pt x="11" y="16"/>
                      <a:pt x="11" y="32"/>
                    </a:cubicBezTo>
                    <a:cubicBezTo>
                      <a:pt x="11" y="48"/>
                      <a:pt x="17" y="55"/>
                      <a:pt x="29" y="55"/>
                    </a:cubicBezTo>
                    <a:cubicBezTo>
                      <a:pt x="40" y="55"/>
                      <a:pt x="47" y="48"/>
                      <a:pt x="47" y="32"/>
                    </a:cubicBezTo>
                    <a:moveTo>
                      <a:pt x="0" y="32"/>
                    </a:moveTo>
                    <a:cubicBezTo>
                      <a:pt x="0" y="13"/>
                      <a:pt x="9" y="0"/>
                      <a:pt x="30" y="0"/>
                    </a:cubicBezTo>
                    <a:cubicBezTo>
                      <a:pt x="50" y="0"/>
                      <a:pt x="58" y="13"/>
                      <a:pt x="58" y="31"/>
                    </a:cubicBezTo>
                    <a:cubicBezTo>
                      <a:pt x="58" y="51"/>
                      <a:pt x="49" y="64"/>
                      <a:pt x="28" y="64"/>
                    </a:cubicBezTo>
                    <a:cubicBezTo>
                      <a:pt x="8" y="64"/>
                      <a:pt x="0" y="51"/>
                      <a:pt x="0" y="32"/>
                    </a:cubicBezTo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9" name="Freeform 104"/>
              <p:cNvSpPr>
                <a:spLocks/>
              </p:cNvSpPr>
              <p:nvPr userDrawn="1"/>
            </p:nvSpPr>
            <p:spPr bwMode="auto">
              <a:xfrm>
                <a:off x="5165726" y="5589588"/>
                <a:ext cx="163513" cy="152400"/>
              </a:xfrm>
              <a:custGeom>
                <a:avLst/>
                <a:gdLst>
                  <a:gd name="T0" fmla="*/ 41 w 68"/>
                  <a:gd name="T1" fmla="*/ 63 h 63"/>
                  <a:gd name="T2" fmla="*/ 41 w 68"/>
                  <a:gd name="T3" fmla="*/ 56 h 63"/>
                  <a:gd name="T4" fmla="*/ 46 w 68"/>
                  <a:gd name="T5" fmla="*/ 55 h 63"/>
                  <a:gd name="T6" fmla="*/ 48 w 68"/>
                  <a:gd name="T7" fmla="*/ 53 h 63"/>
                  <a:gd name="T8" fmla="*/ 48 w 68"/>
                  <a:gd name="T9" fmla="*/ 25 h 63"/>
                  <a:gd name="T10" fmla="*/ 38 w 68"/>
                  <a:gd name="T11" fmla="*/ 9 h 63"/>
                  <a:gd name="T12" fmla="*/ 20 w 68"/>
                  <a:gd name="T13" fmla="*/ 17 h 63"/>
                  <a:gd name="T14" fmla="*/ 20 w 68"/>
                  <a:gd name="T15" fmla="*/ 53 h 63"/>
                  <a:gd name="T16" fmla="*/ 21 w 68"/>
                  <a:gd name="T17" fmla="*/ 55 h 63"/>
                  <a:gd name="T18" fmla="*/ 28 w 68"/>
                  <a:gd name="T19" fmla="*/ 56 h 63"/>
                  <a:gd name="T20" fmla="*/ 28 w 68"/>
                  <a:gd name="T21" fmla="*/ 63 h 63"/>
                  <a:gd name="T22" fmla="*/ 1 w 68"/>
                  <a:gd name="T23" fmla="*/ 63 h 63"/>
                  <a:gd name="T24" fmla="*/ 1 w 68"/>
                  <a:gd name="T25" fmla="*/ 56 h 63"/>
                  <a:gd name="T26" fmla="*/ 7 w 68"/>
                  <a:gd name="T27" fmla="*/ 55 h 63"/>
                  <a:gd name="T28" fmla="*/ 9 w 68"/>
                  <a:gd name="T29" fmla="*/ 53 h 63"/>
                  <a:gd name="T30" fmla="*/ 9 w 68"/>
                  <a:gd name="T31" fmla="*/ 12 h 63"/>
                  <a:gd name="T32" fmla="*/ 7 w 68"/>
                  <a:gd name="T33" fmla="*/ 10 h 63"/>
                  <a:gd name="T34" fmla="*/ 0 w 68"/>
                  <a:gd name="T35" fmla="*/ 8 h 63"/>
                  <a:gd name="T36" fmla="*/ 1 w 68"/>
                  <a:gd name="T37" fmla="*/ 1 h 63"/>
                  <a:gd name="T38" fmla="*/ 17 w 68"/>
                  <a:gd name="T39" fmla="*/ 1 h 63"/>
                  <a:gd name="T40" fmla="*/ 18 w 68"/>
                  <a:gd name="T41" fmla="*/ 8 h 63"/>
                  <a:gd name="T42" fmla="*/ 18 w 68"/>
                  <a:gd name="T43" fmla="*/ 8 h 63"/>
                  <a:gd name="T44" fmla="*/ 40 w 68"/>
                  <a:gd name="T45" fmla="*/ 0 h 63"/>
                  <a:gd name="T46" fmla="*/ 59 w 68"/>
                  <a:gd name="T47" fmla="*/ 22 h 63"/>
                  <a:gd name="T48" fmla="*/ 59 w 68"/>
                  <a:gd name="T49" fmla="*/ 53 h 63"/>
                  <a:gd name="T50" fmla="*/ 61 w 68"/>
                  <a:gd name="T51" fmla="*/ 55 h 63"/>
                  <a:gd name="T52" fmla="*/ 68 w 68"/>
                  <a:gd name="T53" fmla="*/ 56 h 63"/>
                  <a:gd name="T54" fmla="*/ 68 w 68"/>
                  <a:gd name="T55" fmla="*/ 63 h 63"/>
                  <a:gd name="T56" fmla="*/ 41 w 68"/>
                  <a:gd name="T5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3">
                    <a:moveTo>
                      <a:pt x="41" y="63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8" y="55"/>
                      <a:pt x="48" y="55"/>
                      <a:pt x="48" y="5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7"/>
                      <a:pt x="47" y="9"/>
                      <a:pt x="38" y="9"/>
                    </a:cubicBezTo>
                    <a:cubicBezTo>
                      <a:pt x="31" y="9"/>
                      <a:pt x="25" y="13"/>
                      <a:pt x="20" y="17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0" y="55"/>
                      <a:pt x="21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8" y="55"/>
                      <a:pt x="9" y="55"/>
                      <a:pt x="9" y="5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5" y="4"/>
                      <a:pt x="32" y="0"/>
                      <a:pt x="40" y="0"/>
                    </a:cubicBezTo>
                    <a:cubicBezTo>
                      <a:pt x="54" y="0"/>
                      <a:pt x="59" y="9"/>
                      <a:pt x="59" y="22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5"/>
                      <a:pt x="59" y="55"/>
                      <a:pt x="61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63"/>
                      <a:pt x="68" y="63"/>
                      <a:pt x="68" y="63"/>
                    </a:cubicBezTo>
                    <a:lnTo>
                      <a:pt x="41" y="63"/>
                    </a:lnTo>
                    <a:close/>
                  </a:path>
                </a:pathLst>
              </a:custGeom>
              <a:solidFill>
                <a:srgbClr val="193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0" name="Freeform 105"/>
              <p:cNvSpPr>
                <a:spLocks/>
              </p:cNvSpPr>
              <p:nvPr userDrawn="1"/>
            </p:nvSpPr>
            <p:spPr bwMode="auto">
              <a:xfrm>
                <a:off x="4464051" y="5808663"/>
                <a:ext cx="77788" cy="207963"/>
              </a:xfrm>
              <a:custGeom>
                <a:avLst/>
                <a:gdLst>
                  <a:gd name="T0" fmla="*/ 0 w 32"/>
                  <a:gd name="T1" fmla="*/ 86 h 86"/>
                  <a:gd name="T2" fmla="*/ 0 w 32"/>
                  <a:gd name="T3" fmla="*/ 80 h 86"/>
                  <a:gd name="T4" fmla="*/ 8 w 32"/>
                  <a:gd name="T5" fmla="*/ 79 h 86"/>
                  <a:gd name="T6" fmla="*/ 10 w 32"/>
                  <a:gd name="T7" fmla="*/ 76 h 86"/>
                  <a:gd name="T8" fmla="*/ 10 w 32"/>
                  <a:gd name="T9" fmla="*/ 9 h 86"/>
                  <a:gd name="T10" fmla="*/ 8 w 32"/>
                  <a:gd name="T11" fmla="*/ 7 h 86"/>
                  <a:gd name="T12" fmla="*/ 0 w 32"/>
                  <a:gd name="T13" fmla="*/ 6 h 86"/>
                  <a:gd name="T14" fmla="*/ 0 w 32"/>
                  <a:gd name="T15" fmla="*/ 0 h 86"/>
                  <a:gd name="T16" fmla="*/ 32 w 32"/>
                  <a:gd name="T17" fmla="*/ 0 h 86"/>
                  <a:gd name="T18" fmla="*/ 32 w 32"/>
                  <a:gd name="T19" fmla="*/ 6 h 86"/>
                  <a:gd name="T20" fmla="*/ 23 w 32"/>
                  <a:gd name="T21" fmla="*/ 7 h 86"/>
                  <a:gd name="T22" fmla="*/ 21 w 32"/>
                  <a:gd name="T23" fmla="*/ 9 h 86"/>
                  <a:gd name="T24" fmla="*/ 21 w 32"/>
                  <a:gd name="T25" fmla="*/ 76 h 86"/>
                  <a:gd name="T26" fmla="*/ 23 w 32"/>
                  <a:gd name="T27" fmla="*/ 79 h 86"/>
                  <a:gd name="T28" fmla="*/ 32 w 32"/>
                  <a:gd name="T29" fmla="*/ 80 h 86"/>
                  <a:gd name="T30" fmla="*/ 32 w 32"/>
                  <a:gd name="T31" fmla="*/ 86 h 86"/>
                  <a:gd name="T32" fmla="*/ 0 w 32"/>
                  <a:gd name="T3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86">
                    <a:moveTo>
                      <a:pt x="0" y="86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0" y="79"/>
                      <a:pt x="10" y="78"/>
                      <a:pt x="10" y="76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7"/>
                      <a:pt x="8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21" y="8"/>
                      <a:pt x="21" y="9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8"/>
                      <a:pt x="21" y="79"/>
                      <a:pt x="23" y="79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6"/>
                      <a:pt x="32" y="86"/>
                      <a:pt x="32" y="86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1" name="Freeform 106"/>
              <p:cNvSpPr>
                <a:spLocks/>
              </p:cNvSpPr>
              <p:nvPr userDrawn="1"/>
            </p:nvSpPr>
            <p:spPr bwMode="auto">
              <a:xfrm>
                <a:off x="4567238" y="5865813"/>
                <a:ext cx="165100" cy="150813"/>
              </a:xfrm>
              <a:custGeom>
                <a:avLst/>
                <a:gdLst>
                  <a:gd name="T0" fmla="*/ 40 w 68"/>
                  <a:gd name="T1" fmla="*/ 62 h 62"/>
                  <a:gd name="T2" fmla="*/ 40 w 68"/>
                  <a:gd name="T3" fmla="*/ 56 h 62"/>
                  <a:gd name="T4" fmla="*/ 46 w 68"/>
                  <a:gd name="T5" fmla="*/ 55 h 62"/>
                  <a:gd name="T6" fmla="*/ 48 w 68"/>
                  <a:gd name="T7" fmla="*/ 52 h 62"/>
                  <a:gd name="T8" fmla="*/ 48 w 68"/>
                  <a:gd name="T9" fmla="*/ 24 h 62"/>
                  <a:gd name="T10" fmla="*/ 38 w 68"/>
                  <a:gd name="T11" fmla="*/ 9 h 62"/>
                  <a:gd name="T12" fmla="*/ 19 w 68"/>
                  <a:gd name="T13" fmla="*/ 17 h 62"/>
                  <a:gd name="T14" fmla="*/ 19 w 68"/>
                  <a:gd name="T15" fmla="*/ 52 h 62"/>
                  <a:gd name="T16" fmla="*/ 21 w 68"/>
                  <a:gd name="T17" fmla="*/ 55 h 62"/>
                  <a:gd name="T18" fmla="*/ 28 w 68"/>
                  <a:gd name="T19" fmla="*/ 56 h 62"/>
                  <a:gd name="T20" fmla="*/ 28 w 68"/>
                  <a:gd name="T21" fmla="*/ 62 h 62"/>
                  <a:gd name="T22" fmla="*/ 1 w 68"/>
                  <a:gd name="T23" fmla="*/ 62 h 62"/>
                  <a:gd name="T24" fmla="*/ 1 w 68"/>
                  <a:gd name="T25" fmla="*/ 56 h 62"/>
                  <a:gd name="T26" fmla="*/ 7 w 68"/>
                  <a:gd name="T27" fmla="*/ 55 h 62"/>
                  <a:gd name="T28" fmla="*/ 8 w 68"/>
                  <a:gd name="T29" fmla="*/ 52 h 62"/>
                  <a:gd name="T30" fmla="*/ 8 w 68"/>
                  <a:gd name="T31" fmla="*/ 12 h 62"/>
                  <a:gd name="T32" fmla="*/ 7 w 68"/>
                  <a:gd name="T33" fmla="*/ 9 h 62"/>
                  <a:gd name="T34" fmla="*/ 0 w 68"/>
                  <a:gd name="T35" fmla="*/ 7 h 62"/>
                  <a:gd name="T36" fmla="*/ 1 w 68"/>
                  <a:gd name="T37" fmla="*/ 1 h 62"/>
                  <a:gd name="T38" fmla="*/ 17 w 68"/>
                  <a:gd name="T39" fmla="*/ 1 h 62"/>
                  <a:gd name="T40" fmla="*/ 18 w 68"/>
                  <a:gd name="T41" fmla="*/ 8 h 62"/>
                  <a:gd name="T42" fmla="*/ 18 w 68"/>
                  <a:gd name="T43" fmla="*/ 8 h 62"/>
                  <a:gd name="T44" fmla="*/ 40 w 68"/>
                  <a:gd name="T45" fmla="*/ 0 h 62"/>
                  <a:gd name="T46" fmla="*/ 59 w 68"/>
                  <a:gd name="T47" fmla="*/ 21 h 62"/>
                  <a:gd name="T48" fmla="*/ 59 w 68"/>
                  <a:gd name="T49" fmla="*/ 52 h 62"/>
                  <a:gd name="T50" fmla="*/ 61 w 68"/>
                  <a:gd name="T51" fmla="*/ 55 h 62"/>
                  <a:gd name="T52" fmla="*/ 68 w 68"/>
                  <a:gd name="T53" fmla="*/ 56 h 62"/>
                  <a:gd name="T54" fmla="*/ 68 w 68"/>
                  <a:gd name="T55" fmla="*/ 62 h 62"/>
                  <a:gd name="T56" fmla="*/ 40 w 68"/>
                  <a:gd name="T5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2">
                    <a:moveTo>
                      <a:pt x="40" y="62"/>
                    </a:moveTo>
                    <a:cubicBezTo>
                      <a:pt x="40" y="56"/>
                      <a:pt x="40" y="56"/>
                      <a:pt x="40" y="5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8" y="55"/>
                      <a:pt x="48" y="54"/>
                      <a:pt x="48" y="52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6"/>
                      <a:pt x="47" y="9"/>
                      <a:pt x="38" y="9"/>
                    </a:cubicBezTo>
                    <a:cubicBezTo>
                      <a:pt x="31" y="9"/>
                      <a:pt x="25" y="12"/>
                      <a:pt x="19" y="17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4"/>
                      <a:pt x="19" y="55"/>
                      <a:pt x="21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8" y="55"/>
                      <a:pt x="8" y="54"/>
                      <a:pt x="8" y="5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0"/>
                      <a:pt x="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4" y="4"/>
                      <a:pt x="32" y="0"/>
                      <a:pt x="40" y="0"/>
                    </a:cubicBezTo>
                    <a:cubicBezTo>
                      <a:pt x="54" y="0"/>
                      <a:pt x="59" y="8"/>
                      <a:pt x="59" y="2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4"/>
                      <a:pt x="59" y="55"/>
                      <a:pt x="61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62"/>
                      <a:pt x="68" y="62"/>
                      <a:pt x="68" y="62"/>
                    </a:cubicBez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2" name="Freeform 107"/>
              <p:cNvSpPr>
                <a:spLocks/>
              </p:cNvSpPr>
              <p:nvPr userDrawn="1"/>
            </p:nvSpPr>
            <p:spPr bwMode="auto">
              <a:xfrm>
                <a:off x="4751388" y="5865813"/>
                <a:ext cx="111125" cy="155575"/>
              </a:xfrm>
              <a:custGeom>
                <a:avLst/>
                <a:gdLst>
                  <a:gd name="T0" fmla="*/ 36 w 46"/>
                  <a:gd name="T1" fmla="*/ 18 h 64"/>
                  <a:gd name="T2" fmla="*/ 34 w 46"/>
                  <a:gd name="T3" fmla="*/ 10 h 64"/>
                  <a:gd name="T4" fmla="*/ 33 w 46"/>
                  <a:gd name="T5" fmla="*/ 9 h 64"/>
                  <a:gd name="T6" fmla="*/ 24 w 46"/>
                  <a:gd name="T7" fmla="*/ 8 h 64"/>
                  <a:gd name="T8" fmla="*/ 11 w 46"/>
                  <a:gd name="T9" fmla="*/ 17 h 64"/>
                  <a:gd name="T10" fmla="*/ 26 w 46"/>
                  <a:gd name="T11" fmla="*/ 27 h 64"/>
                  <a:gd name="T12" fmla="*/ 46 w 46"/>
                  <a:gd name="T13" fmla="*/ 45 h 64"/>
                  <a:gd name="T14" fmla="*/ 21 w 46"/>
                  <a:gd name="T15" fmla="*/ 64 h 64"/>
                  <a:gd name="T16" fmla="*/ 0 w 46"/>
                  <a:gd name="T17" fmla="*/ 60 h 64"/>
                  <a:gd name="T18" fmla="*/ 0 w 46"/>
                  <a:gd name="T19" fmla="*/ 44 h 64"/>
                  <a:gd name="T20" fmla="*/ 8 w 46"/>
                  <a:gd name="T21" fmla="*/ 44 h 64"/>
                  <a:gd name="T22" fmla="*/ 9 w 46"/>
                  <a:gd name="T23" fmla="*/ 52 h 64"/>
                  <a:gd name="T24" fmla="*/ 11 w 46"/>
                  <a:gd name="T25" fmla="*/ 54 h 64"/>
                  <a:gd name="T26" fmla="*/ 22 w 46"/>
                  <a:gd name="T27" fmla="*/ 56 h 64"/>
                  <a:gd name="T28" fmla="*/ 35 w 46"/>
                  <a:gd name="T29" fmla="*/ 47 h 64"/>
                  <a:gd name="T30" fmla="*/ 21 w 46"/>
                  <a:gd name="T31" fmla="*/ 36 h 64"/>
                  <a:gd name="T32" fmla="*/ 1 w 46"/>
                  <a:gd name="T33" fmla="*/ 18 h 64"/>
                  <a:gd name="T34" fmla="*/ 25 w 46"/>
                  <a:gd name="T35" fmla="*/ 0 h 64"/>
                  <a:gd name="T36" fmla="*/ 44 w 46"/>
                  <a:gd name="T37" fmla="*/ 3 h 64"/>
                  <a:gd name="T38" fmla="*/ 44 w 46"/>
                  <a:gd name="T39" fmla="*/ 18 h 64"/>
                  <a:gd name="T40" fmla="*/ 36 w 46"/>
                  <a:gd name="T4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64">
                    <a:moveTo>
                      <a:pt x="36" y="18"/>
                    </a:move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3" y="9"/>
                    </a:cubicBezTo>
                    <a:cubicBezTo>
                      <a:pt x="31" y="8"/>
                      <a:pt x="28" y="8"/>
                      <a:pt x="24" y="8"/>
                    </a:cubicBezTo>
                    <a:cubicBezTo>
                      <a:pt x="15" y="8"/>
                      <a:pt x="11" y="11"/>
                      <a:pt x="11" y="17"/>
                    </a:cubicBezTo>
                    <a:cubicBezTo>
                      <a:pt x="11" y="23"/>
                      <a:pt x="18" y="25"/>
                      <a:pt x="26" y="27"/>
                    </a:cubicBezTo>
                    <a:cubicBezTo>
                      <a:pt x="35" y="29"/>
                      <a:pt x="46" y="32"/>
                      <a:pt x="46" y="45"/>
                    </a:cubicBezTo>
                    <a:cubicBezTo>
                      <a:pt x="46" y="59"/>
                      <a:pt x="34" y="64"/>
                      <a:pt x="21" y="64"/>
                    </a:cubicBezTo>
                    <a:cubicBezTo>
                      <a:pt x="12" y="64"/>
                      <a:pt x="2" y="61"/>
                      <a:pt x="0" y="6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4"/>
                      <a:pt x="11" y="54"/>
                    </a:cubicBezTo>
                    <a:cubicBezTo>
                      <a:pt x="12" y="55"/>
                      <a:pt x="16" y="56"/>
                      <a:pt x="22" y="56"/>
                    </a:cubicBezTo>
                    <a:cubicBezTo>
                      <a:pt x="30" y="56"/>
                      <a:pt x="35" y="53"/>
                      <a:pt x="35" y="47"/>
                    </a:cubicBezTo>
                    <a:cubicBezTo>
                      <a:pt x="35" y="39"/>
                      <a:pt x="29" y="38"/>
                      <a:pt x="21" y="36"/>
                    </a:cubicBezTo>
                    <a:cubicBezTo>
                      <a:pt x="12" y="34"/>
                      <a:pt x="1" y="31"/>
                      <a:pt x="1" y="18"/>
                    </a:cubicBezTo>
                    <a:cubicBezTo>
                      <a:pt x="1" y="5"/>
                      <a:pt x="13" y="0"/>
                      <a:pt x="25" y="0"/>
                    </a:cubicBezTo>
                    <a:cubicBezTo>
                      <a:pt x="33" y="0"/>
                      <a:pt x="41" y="2"/>
                      <a:pt x="44" y="3"/>
                    </a:cubicBezTo>
                    <a:cubicBezTo>
                      <a:pt x="44" y="18"/>
                      <a:pt x="44" y="18"/>
                      <a:pt x="44" y="18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3" name="Freeform 108"/>
              <p:cNvSpPr>
                <a:spLocks noEditPoints="1"/>
              </p:cNvSpPr>
              <p:nvPr userDrawn="1"/>
            </p:nvSpPr>
            <p:spPr bwMode="auto">
              <a:xfrm>
                <a:off x="4881563" y="5865813"/>
                <a:ext cx="149225" cy="211138"/>
              </a:xfrm>
              <a:custGeom>
                <a:avLst/>
                <a:gdLst>
                  <a:gd name="T0" fmla="*/ 19 w 62"/>
                  <a:gd name="T1" fmla="*/ 47 h 87"/>
                  <a:gd name="T2" fmla="*/ 36 w 62"/>
                  <a:gd name="T3" fmla="*/ 55 h 87"/>
                  <a:gd name="T4" fmla="*/ 51 w 62"/>
                  <a:gd name="T5" fmla="*/ 30 h 87"/>
                  <a:gd name="T6" fmla="*/ 37 w 62"/>
                  <a:gd name="T7" fmla="*/ 9 h 87"/>
                  <a:gd name="T8" fmla="*/ 19 w 62"/>
                  <a:gd name="T9" fmla="*/ 16 h 87"/>
                  <a:gd name="T10" fmla="*/ 19 w 62"/>
                  <a:gd name="T11" fmla="*/ 47 h 87"/>
                  <a:gd name="T12" fmla="*/ 2 w 62"/>
                  <a:gd name="T13" fmla="*/ 87 h 87"/>
                  <a:gd name="T14" fmla="*/ 2 w 62"/>
                  <a:gd name="T15" fmla="*/ 81 h 87"/>
                  <a:gd name="T16" fmla="*/ 6 w 62"/>
                  <a:gd name="T17" fmla="*/ 80 h 87"/>
                  <a:gd name="T18" fmla="*/ 8 w 62"/>
                  <a:gd name="T19" fmla="*/ 78 h 87"/>
                  <a:gd name="T20" fmla="*/ 8 w 62"/>
                  <a:gd name="T21" fmla="*/ 12 h 87"/>
                  <a:gd name="T22" fmla="*/ 7 w 62"/>
                  <a:gd name="T23" fmla="*/ 9 h 87"/>
                  <a:gd name="T24" fmla="*/ 0 w 62"/>
                  <a:gd name="T25" fmla="*/ 7 h 87"/>
                  <a:gd name="T26" fmla="*/ 1 w 62"/>
                  <a:gd name="T27" fmla="*/ 1 h 87"/>
                  <a:gd name="T28" fmla="*/ 17 w 62"/>
                  <a:gd name="T29" fmla="*/ 1 h 87"/>
                  <a:gd name="T30" fmla="*/ 18 w 62"/>
                  <a:gd name="T31" fmla="*/ 8 h 87"/>
                  <a:gd name="T32" fmla="*/ 18 w 62"/>
                  <a:gd name="T33" fmla="*/ 8 h 87"/>
                  <a:gd name="T34" fmla="*/ 40 w 62"/>
                  <a:gd name="T35" fmla="*/ 0 h 87"/>
                  <a:gd name="T36" fmla="*/ 62 w 62"/>
                  <a:gd name="T37" fmla="*/ 29 h 87"/>
                  <a:gd name="T38" fmla="*/ 37 w 62"/>
                  <a:gd name="T39" fmla="*/ 64 h 87"/>
                  <a:gd name="T40" fmla="*/ 19 w 62"/>
                  <a:gd name="T41" fmla="*/ 57 h 87"/>
                  <a:gd name="T42" fmla="*/ 19 w 62"/>
                  <a:gd name="T43" fmla="*/ 78 h 87"/>
                  <a:gd name="T44" fmla="*/ 21 w 62"/>
                  <a:gd name="T45" fmla="*/ 80 h 87"/>
                  <a:gd name="T46" fmla="*/ 32 w 62"/>
                  <a:gd name="T47" fmla="*/ 81 h 87"/>
                  <a:gd name="T48" fmla="*/ 32 w 62"/>
                  <a:gd name="T49" fmla="*/ 87 h 87"/>
                  <a:gd name="T50" fmla="*/ 2 w 62"/>
                  <a:gd name="T5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87">
                    <a:moveTo>
                      <a:pt x="19" y="47"/>
                    </a:moveTo>
                    <a:cubicBezTo>
                      <a:pt x="23" y="51"/>
                      <a:pt x="29" y="55"/>
                      <a:pt x="36" y="55"/>
                    </a:cubicBezTo>
                    <a:cubicBezTo>
                      <a:pt x="47" y="55"/>
                      <a:pt x="51" y="45"/>
                      <a:pt x="51" y="30"/>
                    </a:cubicBezTo>
                    <a:cubicBezTo>
                      <a:pt x="51" y="14"/>
                      <a:pt x="45" y="9"/>
                      <a:pt x="37" y="9"/>
                    </a:cubicBezTo>
                    <a:cubicBezTo>
                      <a:pt x="30" y="9"/>
                      <a:pt x="23" y="13"/>
                      <a:pt x="19" y="16"/>
                    </a:cubicBezTo>
                    <a:lnTo>
                      <a:pt x="19" y="47"/>
                    </a:lnTo>
                    <a:close/>
                    <a:moveTo>
                      <a:pt x="2" y="87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8" y="80"/>
                      <a:pt x="8" y="80"/>
                      <a:pt x="8" y="7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0"/>
                      <a:pt x="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5" y="3"/>
                      <a:pt x="32" y="0"/>
                      <a:pt x="40" y="0"/>
                    </a:cubicBezTo>
                    <a:cubicBezTo>
                      <a:pt x="53" y="0"/>
                      <a:pt x="62" y="8"/>
                      <a:pt x="62" y="29"/>
                    </a:cubicBezTo>
                    <a:cubicBezTo>
                      <a:pt x="62" y="47"/>
                      <a:pt x="56" y="64"/>
                      <a:pt x="37" y="64"/>
                    </a:cubicBezTo>
                    <a:cubicBezTo>
                      <a:pt x="31" y="64"/>
                      <a:pt x="25" y="62"/>
                      <a:pt x="19" y="57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80"/>
                      <a:pt x="19" y="80"/>
                      <a:pt x="21" y="80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7"/>
                      <a:pt x="32" y="87"/>
                      <a:pt x="32" y="87"/>
                    </a:cubicBezTo>
                    <a:lnTo>
                      <a:pt x="2" y="87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4" name="Freeform 109"/>
              <p:cNvSpPr>
                <a:spLocks noEditPoints="1"/>
              </p:cNvSpPr>
              <p:nvPr userDrawn="1"/>
            </p:nvSpPr>
            <p:spPr bwMode="auto">
              <a:xfrm>
                <a:off x="5049838" y="5799138"/>
                <a:ext cx="74613" cy="217488"/>
              </a:xfrm>
              <a:custGeom>
                <a:avLst/>
                <a:gdLst>
                  <a:gd name="T0" fmla="*/ 14 w 31"/>
                  <a:gd name="T1" fmla="*/ 16 h 90"/>
                  <a:gd name="T2" fmla="*/ 6 w 31"/>
                  <a:gd name="T3" fmla="*/ 8 h 90"/>
                  <a:gd name="T4" fmla="*/ 14 w 31"/>
                  <a:gd name="T5" fmla="*/ 0 h 90"/>
                  <a:gd name="T6" fmla="*/ 22 w 31"/>
                  <a:gd name="T7" fmla="*/ 8 h 90"/>
                  <a:gd name="T8" fmla="*/ 14 w 31"/>
                  <a:gd name="T9" fmla="*/ 16 h 90"/>
                  <a:gd name="T10" fmla="*/ 0 w 31"/>
                  <a:gd name="T11" fmla="*/ 90 h 90"/>
                  <a:gd name="T12" fmla="*/ 0 w 31"/>
                  <a:gd name="T13" fmla="*/ 84 h 90"/>
                  <a:gd name="T14" fmla="*/ 8 w 31"/>
                  <a:gd name="T15" fmla="*/ 83 h 90"/>
                  <a:gd name="T16" fmla="*/ 10 w 31"/>
                  <a:gd name="T17" fmla="*/ 80 h 90"/>
                  <a:gd name="T18" fmla="*/ 10 w 31"/>
                  <a:gd name="T19" fmla="*/ 40 h 90"/>
                  <a:gd name="T20" fmla="*/ 9 w 31"/>
                  <a:gd name="T21" fmla="*/ 37 h 90"/>
                  <a:gd name="T22" fmla="*/ 2 w 31"/>
                  <a:gd name="T23" fmla="*/ 35 h 90"/>
                  <a:gd name="T24" fmla="*/ 3 w 31"/>
                  <a:gd name="T25" fmla="*/ 29 h 90"/>
                  <a:gd name="T26" fmla="*/ 21 w 31"/>
                  <a:gd name="T27" fmla="*/ 29 h 90"/>
                  <a:gd name="T28" fmla="*/ 21 w 31"/>
                  <a:gd name="T29" fmla="*/ 80 h 90"/>
                  <a:gd name="T30" fmla="*/ 23 w 31"/>
                  <a:gd name="T31" fmla="*/ 83 h 90"/>
                  <a:gd name="T32" fmla="*/ 31 w 31"/>
                  <a:gd name="T33" fmla="*/ 84 h 90"/>
                  <a:gd name="T34" fmla="*/ 31 w 31"/>
                  <a:gd name="T35" fmla="*/ 90 h 90"/>
                  <a:gd name="T36" fmla="*/ 0 w 31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90">
                    <a:moveTo>
                      <a:pt x="14" y="16"/>
                    </a:moveTo>
                    <a:cubicBezTo>
                      <a:pt x="9" y="16"/>
                      <a:pt x="6" y="13"/>
                      <a:pt x="6" y="8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19" y="0"/>
                      <a:pt x="22" y="3"/>
                      <a:pt x="22" y="8"/>
                    </a:cubicBezTo>
                    <a:cubicBezTo>
                      <a:pt x="22" y="13"/>
                      <a:pt x="19" y="16"/>
                      <a:pt x="14" y="16"/>
                    </a:cubicBezTo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0" y="83"/>
                      <a:pt x="10" y="82"/>
                      <a:pt x="10" y="8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8"/>
                      <a:pt x="9" y="37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82"/>
                      <a:pt x="21" y="83"/>
                      <a:pt x="23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90"/>
                      <a:pt x="31" y="90"/>
                      <a:pt x="31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5" name="Freeform 110"/>
              <p:cNvSpPr>
                <a:spLocks/>
              </p:cNvSpPr>
              <p:nvPr userDrawn="1"/>
            </p:nvSpPr>
            <p:spPr bwMode="auto">
              <a:xfrm>
                <a:off x="5138738" y="5865813"/>
                <a:ext cx="107950" cy="150813"/>
              </a:xfrm>
              <a:custGeom>
                <a:avLst/>
                <a:gdLst>
                  <a:gd name="T0" fmla="*/ 1 w 45"/>
                  <a:gd name="T1" fmla="*/ 62 h 62"/>
                  <a:gd name="T2" fmla="*/ 1 w 45"/>
                  <a:gd name="T3" fmla="*/ 56 h 62"/>
                  <a:gd name="T4" fmla="*/ 7 w 45"/>
                  <a:gd name="T5" fmla="*/ 55 h 62"/>
                  <a:gd name="T6" fmla="*/ 9 w 45"/>
                  <a:gd name="T7" fmla="*/ 52 h 62"/>
                  <a:gd name="T8" fmla="*/ 9 w 45"/>
                  <a:gd name="T9" fmla="*/ 12 h 62"/>
                  <a:gd name="T10" fmla="*/ 7 w 45"/>
                  <a:gd name="T11" fmla="*/ 9 h 62"/>
                  <a:gd name="T12" fmla="*/ 0 w 45"/>
                  <a:gd name="T13" fmla="*/ 7 h 62"/>
                  <a:gd name="T14" fmla="*/ 1 w 45"/>
                  <a:gd name="T15" fmla="*/ 1 h 62"/>
                  <a:gd name="T16" fmla="*/ 17 w 45"/>
                  <a:gd name="T17" fmla="*/ 1 h 62"/>
                  <a:gd name="T18" fmla="*/ 18 w 45"/>
                  <a:gd name="T19" fmla="*/ 9 h 62"/>
                  <a:gd name="T20" fmla="*/ 19 w 45"/>
                  <a:gd name="T21" fmla="*/ 9 h 62"/>
                  <a:gd name="T22" fmla="*/ 36 w 45"/>
                  <a:gd name="T23" fmla="*/ 0 h 62"/>
                  <a:gd name="T24" fmla="*/ 45 w 45"/>
                  <a:gd name="T25" fmla="*/ 1 h 62"/>
                  <a:gd name="T26" fmla="*/ 45 w 45"/>
                  <a:gd name="T27" fmla="*/ 19 h 62"/>
                  <a:gd name="T28" fmla="*/ 37 w 45"/>
                  <a:gd name="T29" fmla="*/ 18 h 62"/>
                  <a:gd name="T30" fmla="*/ 35 w 45"/>
                  <a:gd name="T31" fmla="*/ 10 h 62"/>
                  <a:gd name="T32" fmla="*/ 34 w 45"/>
                  <a:gd name="T33" fmla="*/ 9 h 62"/>
                  <a:gd name="T34" fmla="*/ 20 w 45"/>
                  <a:gd name="T35" fmla="*/ 16 h 62"/>
                  <a:gd name="T36" fmla="*/ 20 w 45"/>
                  <a:gd name="T37" fmla="*/ 52 h 62"/>
                  <a:gd name="T38" fmla="*/ 21 w 45"/>
                  <a:gd name="T39" fmla="*/ 55 h 62"/>
                  <a:gd name="T40" fmla="*/ 32 w 45"/>
                  <a:gd name="T41" fmla="*/ 56 h 62"/>
                  <a:gd name="T42" fmla="*/ 32 w 45"/>
                  <a:gd name="T43" fmla="*/ 62 h 62"/>
                  <a:gd name="T44" fmla="*/ 1 w 45"/>
                  <a:gd name="T4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62">
                    <a:moveTo>
                      <a:pt x="1" y="62"/>
                    </a:moveTo>
                    <a:cubicBezTo>
                      <a:pt x="1" y="56"/>
                      <a:pt x="1" y="56"/>
                      <a:pt x="1" y="56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8" y="55"/>
                      <a:pt x="9" y="54"/>
                      <a:pt x="9" y="5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3" y="5"/>
                      <a:pt x="28" y="0"/>
                      <a:pt x="36" y="0"/>
                    </a:cubicBezTo>
                    <a:cubicBezTo>
                      <a:pt x="39" y="0"/>
                      <a:pt x="43" y="0"/>
                      <a:pt x="45" y="1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28" y="9"/>
                      <a:pt x="22" y="14"/>
                      <a:pt x="20" y="16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4"/>
                      <a:pt x="20" y="55"/>
                      <a:pt x="21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62"/>
                      <a:pt x="32" y="62"/>
                      <a:pt x="32" y="62"/>
                    </a:cubicBezTo>
                    <a:lnTo>
                      <a:pt x="1" y="62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6" name="Freeform 111"/>
              <p:cNvSpPr>
                <a:spLocks noEditPoints="1"/>
              </p:cNvSpPr>
              <p:nvPr userDrawn="1"/>
            </p:nvSpPr>
            <p:spPr bwMode="auto">
              <a:xfrm>
                <a:off x="5262563" y="5799138"/>
                <a:ext cx="71438" cy="217488"/>
              </a:xfrm>
              <a:custGeom>
                <a:avLst/>
                <a:gdLst>
                  <a:gd name="T0" fmla="*/ 13 w 30"/>
                  <a:gd name="T1" fmla="*/ 16 h 90"/>
                  <a:gd name="T2" fmla="*/ 5 w 30"/>
                  <a:gd name="T3" fmla="*/ 8 h 90"/>
                  <a:gd name="T4" fmla="*/ 13 w 30"/>
                  <a:gd name="T5" fmla="*/ 0 h 90"/>
                  <a:gd name="T6" fmla="*/ 21 w 30"/>
                  <a:gd name="T7" fmla="*/ 8 h 90"/>
                  <a:gd name="T8" fmla="*/ 13 w 30"/>
                  <a:gd name="T9" fmla="*/ 16 h 90"/>
                  <a:gd name="T10" fmla="*/ 0 w 30"/>
                  <a:gd name="T11" fmla="*/ 90 h 90"/>
                  <a:gd name="T12" fmla="*/ 0 w 30"/>
                  <a:gd name="T13" fmla="*/ 84 h 90"/>
                  <a:gd name="T14" fmla="*/ 7 w 30"/>
                  <a:gd name="T15" fmla="*/ 83 h 90"/>
                  <a:gd name="T16" fmla="*/ 9 w 30"/>
                  <a:gd name="T17" fmla="*/ 80 h 90"/>
                  <a:gd name="T18" fmla="*/ 9 w 30"/>
                  <a:gd name="T19" fmla="*/ 40 h 90"/>
                  <a:gd name="T20" fmla="*/ 8 w 30"/>
                  <a:gd name="T21" fmla="*/ 37 h 90"/>
                  <a:gd name="T22" fmla="*/ 1 w 30"/>
                  <a:gd name="T23" fmla="*/ 35 h 90"/>
                  <a:gd name="T24" fmla="*/ 2 w 30"/>
                  <a:gd name="T25" fmla="*/ 29 h 90"/>
                  <a:gd name="T26" fmla="*/ 20 w 30"/>
                  <a:gd name="T27" fmla="*/ 29 h 90"/>
                  <a:gd name="T28" fmla="*/ 20 w 30"/>
                  <a:gd name="T29" fmla="*/ 80 h 90"/>
                  <a:gd name="T30" fmla="*/ 22 w 30"/>
                  <a:gd name="T31" fmla="*/ 83 h 90"/>
                  <a:gd name="T32" fmla="*/ 30 w 30"/>
                  <a:gd name="T33" fmla="*/ 84 h 90"/>
                  <a:gd name="T34" fmla="*/ 30 w 30"/>
                  <a:gd name="T35" fmla="*/ 90 h 90"/>
                  <a:gd name="T36" fmla="*/ 0 w 3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90">
                    <a:moveTo>
                      <a:pt x="13" y="16"/>
                    </a:moveTo>
                    <a:cubicBezTo>
                      <a:pt x="8" y="16"/>
                      <a:pt x="5" y="13"/>
                      <a:pt x="5" y="8"/>
                    </a:cubicBezTo>
                    <a:cubicBezTo>
                      <a:pt x="5" y="3"/>
                      <a:pt x="8" y="0"/>
                      <a:pt x="13" y="0"/>
                    </a:cubicBezTo>
                    <a:cubicBezTo>
                      <a:pt x="18" y="0"/>
                      <a:pt x="21" y="3"/>
                      <a:pt x="21" y="8"/>
                    </a:cubicBezTo>
                    <a:cubicBezTo>
                      <a:pt x="21" y="13"/>
                      <a:pt x="18" y="16"/>
                      <a:pt x="13" y="16"/>
                    </a:cubicBezTo>
                    <a:moveTo>
                      <a:pt x="0" y="9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9" y="83"/>
                      <a:pt x="9" y="82"/>
                      <a:pt x="9" y="8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20" y="83"/>
                      <a:pt x="22" y="83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90"/>
                      <a:pt x="30" y="90"/>
                      <a:pt x="30" y="90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7" name="Freeform 112"/>
              <p:cNvSpPr>
                <a:spLocks/>
              </p:cNvSpPr>
              <p:nvPr userDrawn="1"/>
            </p:nvSpPr>
            <p:spPr bwMode="auto">
              <a:xfrm>
                <a:off x="5348288" y="5865813"/>
                <a:ext cx="163513" cy="150813"/>
              </a:xfrm>
              <a:custGeom>
                <a:avLst/>
                <a:gdLst>
                  <a:gd name="T0" fmla="*/ 41 w 68"/>
                  <a:gd name="T1" fmla="*/ 62 h 62"/>
                  <a:gd name="T2" fmla="*/ 41 w 68"/>
                  <a:gd name="T3" fmla="*/ 56 h 62"/>
                  <a:gd name="T4" fmla="*/ 46 w 68"/>
                  <a:gd name="T5" fmla="*/ 55 h 62"/>
                  <a:gd name="T6" fmla="*/ 49 w 68"/>
                  <a:gd name="T7" fmla="*/ 52 h 62"/>
                  <a:gd name="T8" fmla="*/ 49 w 68"/>
                  <a:gd name="T9" fmla="*/ 24 h 62"/>
                  <a:gd name="T10" fmla="*/ 38 w 68"/>
                  <a:gd name="T11" fmla="*/ 9 h 62"/>
                  <a:gd name="T12" fmla="*/ 20 w 68"/>
                  <a:gd name="T13" fmla="*/ 17 h 62"/>
                  <a:gd name="T14" fmla="*/ 20 w 68"/>
                  <a:gd name="T15" fmla="*/ 52 h 62"/>
                  <a:gd name="T16" fmla="*/ 22 w 68"/>
                  <a:gd name="T17" fmla="*/ 55 h 62"/>
                  <a:gd name="T18" fmla="*/ 28 w 68"/>
                  <a:gd name="T19" fmla="*/ 56 h 62"/>
                  <a:gd name="T20" fmla="*/ 28 w 68"/>
                  <a:gd name="T21" fmla="*/ 62 h 62"/>
                  <a:gd name="T22" fmla="*/ 1 w 68"/>
                  <a:gd name="T23" fmla="*/ 62 h 62"/>
                  <a:gd name="T24" fmla="*/ 1 w 68"/>
                  <a:gd name="T25" fmla="*/ 56 h 62"/>
                  <a:gd name="T26" fmla="*/ 7 w 68"/>
                  <a:gd name="T27" fmla="*/ 55 h 62"/>
                  <a:gd name="T28" fmla="*/ 9 w 68"/>
                  <a:gd name="T29" fmla="*/ 52 h 62"/>
                  <a:gd name="T30" fmla="*/ 9 w 68"/>
                  <a:gd name="T31" fmla="*/ 12 h 62"/>
                  <a:gd name="T32" fmla="*/ 7 w 68"/>
                  <a:gd name="T33" fmla="*/ 9 h 62"/>
                  <a:gd name="T34" fmla="*/ 0 w 68"/>
                  <a:gd name="T35" fmla="*/ 7 h 62"/>
                  <a:gd name="T36" fmla="*/ 2 w 68"/>
                  <a:gd name="T37" fmla="*/ 1 h 62"/>
                  <a:gd name="T38" fmla="*/ 17 w 68"/>
                  <a:gd name="T39" fmla="*/ 1 h 62"/>
                  <a:gd name="T40" fmla="*/ 18 w 68"/>
                  <a:gd name="T41" fmla="*/ 8 h 62"/>
                  <a:gd name="T42" fmla="*/ 18 w 68"/>
                  <a:gd name="T43" fmla="*/ 8 h 62"/>
                  <a:gd name="T44" fmla="*/ 41 w 68"/>
                  <a:gd name="T45" fmla="*/ 0 h 62"/>
                  <a:gd name="T46" fmla="*/ 59 w 68"/>
                  <a:gd name="T47" fmla="*/ 21 h 62"/>
                  <a:gd name="T48" fmla="*/ 59 w 68"/>
                  <a:gd name="T49" fmla="*/ 52 h 62"/>
                  <a:gd name="T50" fmla="*/ 61 w 68"/>
                  <a:gd name="T51" fmla="*/ 55 h 62"/>
                  <a:gd name="T52" fmla="*/ 68 w 68"/>
                  <a:gd name="T53" fmla="*/ 56 h 62"/>
                  <a:gd name="T54" fmla="*/ 68 w 68"/>
                  <a:gd name="T55" fmla="*/ 62 h 62"/>
                  <a:gd name="T56" fmla="*/ 41 w 68"/>
                  <a:gd name="T5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2">
                    <a:moveTo>
                      <a:pt x="41" y="62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8" y="55"/>
                      <a:pt x="49" y="54"/>
                      <a:pt x="49" y="52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16"/>
                      <a:pt x="47" y="9"/>
                      <a:pt x="38" y="9"/>
                    </a:cubicBezTo>
                    <a:cubicBezTo>
                      <a:pt x="31" y="9"/>
                      <a:pt x="25" y="12"/>
                      <a:pt x="20" y="17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4"/>
                      <a:pt x="20" y="55"/>
                      <a:pt x="22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9" y="55"/>
                      <a:pt x="9" y="54"/>
                      <a:pt x="9" y="5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5" y="4"/>
                      <a:pt x="32" y="0"/>
                      <a:pt x="41" y="0"/>
                    </a:cubicBezTo>
                    <a:cubicBezTo>
                      <a:pt x="54" y="0"/>
                      <a:pt x="59" y="8"/>
                      <a:pt x="59" y="2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9" y="54"/>
                      <a:pt x="60" y="55"/>
                      <a:pt x="61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62"/>
                      <a:pt x="68" y="62"/>
                      <a:pt x="68" y="62"/>
                    </a:cubicBezTo>
                    <a:lnTo>
                      <a:pt x="41" y="62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8" name="Freeform 113"/>
              <p:cNvSpPr>
                <a:spLocks noEditPoints="1"/>
              </p:cNvSpPr>
              <p:nvPr userDrawn="1"/>
            </p:nvSpPr>
            <p:spPr bwMode="auto">
              <a:xfrm>
                <a:off x="5529263" y="5865813"/>
                <a:ext cx="144463" cy="215900"/>
              </a:xfrm>
              <a:custGeom>
                <a:avLst/>
                <a:gdLst>
                  <a:gd name="T0" fmla="*/ 28 w 60"/>
                  <a:gd name="T1" fmla="*/ 8 h 89"/>
                  <a:gd name="T2" fmla="*/ 13 w 60"/>
                  <a:gd name="T3" fmla="*/ 22 h 89"/>
                  <a:gd name="T4" fmla="*/ 28 w 60"/>
                  <a:gd name="T5" fmla="*/ 35 h 89"/>
                  <a:gd name="T6" fmla="*/ 43 w 60"/>
                  <a:gd name="T7" fmla="*/ 21 h 89"/>
                  <a:gd name="T8" fmla="*/ 28 w 60"/>
                  <a:gd name="T9" fmla="*/ 8 h 89"/>
                  <a:gd name="T10" fmla="*/ 16 w 60"/>
                  <a:gd name="T11" fmla="*/ 63 h 89"/>
                  <a:gd name="T12" fmla="*/ 11 w 60"/>
                  <a:gd name="T13" fmla="*/ 73 h 89"/>
                  <a:gd name="T14" fmla="*/ 29 w 60"/>
                  <a:gd name="T15" fmla="*/ 81 h 89"/>
                  <a:gd name="T16" fmla="*/ 48 w 60"/>
                  <a:gd name="T17" fmla="*/ 71 h 89"/>
                  <a:gd name="T18" fmla="*/ 35 w 60"/>
                  <a:gd name="T19" fmla="*/ 64 h 89"/>
                  <a:gd name="T20" fmla="*/ 16 w 60"/>
                  <a:gd name="T21" fmla="*/ 63 h 89"/>
                  <a:gd name="T22" fmla="*/ 49 w 60"/>
                  <a:gd name="T23" fmla="*/ 9 h 89"/>
                  <a:gd name="T24" fmla="*/ 53 w 60"/>
                  <a:gd name="T25" fmla="*/ 22 h 89"/>
                  <a:gd name="T26" fmla="*/ 28 w 60"/>
                  <a:gd name="T27" fmla="*/ 44 h 89"/>
                  <a:gd name="T28" fmla="*/ 18 w 60"/>
                  <a:gd name="T29" fmla="*/ 42 h 89"/>
                  <a:gd name="T30" fmla="*/ 13 w 60"/>
                  <a:gd name="T31" fmla="*/ 53 h 89"/>
                  <a:gd name="T32" fmla="*/ 28 w 60"/>
                  <a:gd name="T33" fmla="*/ 53 h 89"/>
                  <a:gd name="T34" fmla="*/ 59 w 60"/>
                  <a:gd name="T35" fmla="*/ 70 h 89"/>
                  <a:gd name="T36" fmla="*/ 28 w 60"/>
                  <a:gd name="T37" fmla="*/ 89 h 89"/>
                  <a:gd name="T38" fmla="*/ 0 w 60"/>
                  <a:gd name="T39" fmla="*/ 74 h 89"/>
                  <a:gd name="T40" fmla="*/ 7 w 60"/>
                  <a:gd name="T41" fmla="*/ 61 h 89"/>
                  <a:gd name="T42" fmla="*/ 2 w 60"/>
                  <a:gd name="T43" fmla="*/ 54 h 89"/>
                  <a:gd name="T44" fmla="*/ 5 w 60"/>
                  <a:gd name="T45" fmla="*/ 48 h 89"/>
                  <a:gd name="T46" fmla="*/ 11 w 60"/>
                  <a:gd name="T47" fmla="*/ 39 h 89"/>
                  <a:gd name="T48" fmla="*/ 2 w 60"/>
                  <a:gd name="T49" fmla="*/ 22 h 89"/>
                  <a:gd name="T50" fmla="*/ 28 w 60"/>
                  <a:gd name="T51" fmla="*/ 0 h 89"/>
                  <a:gd name="T52" fmla="*/ 39 w 60"/>
                  <a:gd name="T53" fmla="*/ 1 h 89"/>
                  <a:gd name="T54" fmla="*/ 60 w 60"/>
                  <a:gd name="T55" fmla="*/ 1 h 89"/>
                  <a:gd name="T56" fmla="*/ 60 w 60"/>
                  <a:gd name="T57" fmla="*/ 8 h 89"/>
                  <a:gd name="T58" fmla="*/ 49 w 60"/>
                  <a:gd name="T5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89">
                    <a:moveTo>
                      <a:pt x="28" y="8"/>
                    </a:moveTo>
                    <a:cubicBezTo>
                      <a:pt x="20" y="8"/>
                      <a:pt x="13" y="13"/>
                      <a:pt x="13" y="22"/>
                    </a:cubicBezTo>
                    <a:cubicBezTo>
                      <a:pt x="13" y="29"/>
                      <a:pt x="17" y="35"/>
                      <a:pt x="28" y="35"/>
                    </a:cubicBezTo>
                    <a:cubicBezTo>
                      <a:pt x="37" y="35"/>
                      <a:pt x="43" y="29"/>
                      <a:pt x="43" y="21"/>
                    </a:cubicBezTo>
                    <a:cubicBezTo>
                      <a:pt x="43" y="13"/>
                      <a:pt x="37" y="8"/>
                      <a:pt x="28" y="8"/>
                    </a:cubicBezTo>
                    <a:moveTo>
                      <a:pt x="16" y="63"/>
                    </a:moveTo>
                    <a:cubicBezTo>
                      <a:pt x="14" y="65"/>
                      <a:pt x="11" y="68"/>
                      <a:pt x="11" y="73"/>
                    </a:cubicBezTo>
                    <a:cubicBezTo>
                      <a:pt x="11" y="79"/>
                      <a:pt x="17" y="81"/>
                      <a:pt x="29" y="81"/>
                    </a:cubicBezTo>
                    <a:cubicBezTo>
                      <a:pt x="35" y="81"/>
                      <a:pt x="48" y="80"/>
                      <a:pt x="48" y="71"/>
                    </a:cubicBezTo>
                    <a:cubicBezTo>
                      <a:pt x="48" y="65"/>
                      <a:pt x="43" y="65"/>
                      <a:pt x="35" y="64"/>
                    </a:cubicBezTo>
                    <a:lnTo>
                      <a:pt x="16" y="63"/>
                    </a:lnTo>
                    <a:close/>
                    <a:moveTo>
                      <a:pt x="49" y="9"/>
                    </a:moveTo>
                    <a:cubicBezTo>
                      <a:pt x="51" y="12"/>
                      <a:pt x="53" y="16"/>
                      <a:pt x="53" y="22"/>
                    </a:cubicBezTo>
                    <a:cubicBezTo>
                      <a:pt x="53" y="36"/>
                      <a:pt x="42" y="44"/>
                      <a:pt x="28" y="44"/>
                    </a:cubicBezTo>
                    <a:cubicBezTo>
                      <a:pt x="24" y="44"/>
                      <a:pt x="21" y="43"/>
                      <a:pt x="18" y="4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49" y="55"/>
                      <a:pt x="59" y="56"/>
                      <a:pt x="59" y="70"/>
                    </a:cubicBezTo>
                    <a:cubicBezTo>
                      <a:pt x="59" y="82"/>
                      <a:pt x="49" y="89"/>
                      <a:pt x="28" y="89"/>
                    </a:cubicBezTo>
                    <a:cubicBezTo>
                      <a:pt x="7" y="89"/>
                      <a:pt x="0" y="83"/>
                      <a:pt x="0" y="74"/>
                    </a:cubicBezTo>
                    <a:cubicBezTo>
                      <a:pt x="0" y="68"/>
                      <a:pt x="3" y="65"/>
                      <a:pt x="7" y="61"/>
                    </a:cubicBezTo>
                    <a:cubicBezTo>
                      <a:pt x="4" y="60"/>
                      <a:pt x="2" y="58"/>
                      <a:pt x="2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7" y="45"/>
                      <a:pt x="9" y="42"/>
                      <a:pt x="11" y="39"/>
                    </a:cubicBezTo>
                    <a:cubicBezTo>
                      <a:pt x="6" y="36"/>
                      <a:pt x="2" y="30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2" y="0"/>
                      <a:pt x="36" y="0"/>
                      <a:pt x="39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9" name="Freeform 114"/>
              <p:cNvSpPr>
                <a:spLocks/>
              </p:cNvSpPr>
              <p:nvPr userDrawn="1"/>
            </p:nvSpPr>
            <p:spPr bwMode="auto">
              <a:xfrm>
                <a:off x="4462463" y="6080126"/>
                <a:ext cx="165100" cy="214313"/>
              </a:xfrm>
              <a:custGeom>
                <a:avLst/>
                <a:gdLst>
                  <a:gd name="T0" fmla="*/ 69 w 69"/>
                  <a:gd name="T1" fmla="*/ 83 h 89"/>
                  <a:gd name="T2" fmla="*/ 41 w 69"/>
                  <a:gd name="T3" fmla="*/ 89 h 89"/>
                  <a:gd name="T4" fmla="*/ 0 w 69"/>
                  <a:gd name="T5" fmla="*/ 45 h 89"/>
                  <a:gd name="T6" fmla="*/ 43 w 69"/>
                  <a:gd name="T7" fmla="*/ 0 h 89"/>
                  <a:gd name="T8" fmla="*/ 69 w 69"/>
                  <a:gd name="T9" fmla="*/ 6 h 89"/>
                  <a:gd name="T10" fmla="*/ 69 w 69"/>
                  <a:gd name="T11" fmla="*/ 25 h 89"/>
                  <a:gd name="T12" fmla="*/ 61 w 69"/>
                  <a:gd name="T13" fmla="*/ 25 h 89"/>
                  <a:gd name="T14" fmla="*/ 59 w 69"/>
                  <a:gd name="T15" fmla="*/ 13 h 89"/>
                  <a:gd name="T16" fmla="*/ 57 w 69"/>
                  <a:gd name="T17" fmla="*/ 11 h 89"/>
                  <a:gd name="T18" fmla="*/ 42 w 69"/>
                  <a:gd name="T19" fmla="*/ 9 h 89"/>
                  <a:gd name="T20" fmla="*/ 11 w 69"/>
                  <a:gd name="T21" fmla="*/ 45 h 89"/>
                  <a:gd name="T22" fmla="*/ 41 w 69"/>
                  <a:gd name="T23" fmla="*/ 80 h 89"/>
                  <a:gd name="T24" fmla="*/ 58 w 69"/>
                  <a:gd name="T25" fmla="*/ 78 h 89"/>
                  <a:gd name="T26" fmla="*/ 60 w 69"/>
                  <a:gd name="T27" fmla="*/ 76 h 89"/>
                  <a:gd name="T28" fmla="*/ 62 w 69"/>
                  <a:gd name="T29" fmla="*/ 65 h 89"/>
                  <a:gd name="T30" fmla="*/ 69 w 69"/>
                  <a:gd name="T31" fmla="*/ 65 h 89"/>
                  <a:gd name="T32" fmla="*/ 69 w 69"/>
                  <a:gd name="T33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89">
                    <a:moveTo>
                      <a:pt x="69" y="83"/>
                    </a:moveTo>
                    <a:cubicBezTo>
                      <a:pt x="63" y="87"/>
                      <a:pt x="52" y="89"/>
                      <a:pt x="41" y="89"/>
                    </a:cubicBezTo>
                    <a:cubicBezTo>
                      <a:pt x="11" y="89"/>
                      <a:pt x="0" y="71"/>
                      <a:pt x="0" y="45"/>
                    </a:cubicBezTo>
                    <a:cubicBezTo>
                      <a:pt x="0" y="19"/>
                      <a:pt x="14" y="0"/>
                      <a:pt x="43" y="0"/>
                    </a:cubicBezTo>
                    <a:cubicBezTo>
                      <a:pt x="53" y="0"/>
                      <a:pt x="63" y="2"/>
                      <a:pt x="69" y="6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2"/>
                      <a:pt x="58" y="12"/>
                      <a:pt x="57" y="11"/>
                    </a:cubicBezTo>
                    <a:cubicBezTo>
                      <a:pt x="53" y="10"/>
                      <a:pt x="48" y="9"/>
                      <a:pt x="42" y="9"/>
                    </a:cubicBezTo>
                    <a:cubicBezTo>
                      <a:pt x="23" y="9"/>
                      <a:pt x="11" y="21"/>
                      <a:pt x="11" y="45"/>
                    </a:cubicBezTo>
                    <a:cubicBezTo>
                      <a:pt x="11" y="68"/>
                      <a:pt x="23" y="80"/>
                      <a:pt x="41" y="80"/>
                    </a:cubicBezTo>
                    <a:cubicBezTo>
                      <a:pt x="47" y="80"/>
                      <a:pt x="53" y="80"/>
                      <a:pt x="58" y="78"/>
                    </a:cubicBezTo>
                    <a:cubicBezTo>
                      <a:pt x="59" y="77"/>
                      <a:pt x="59" y="77"/>
                      <a:pt x="60" y="76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9" y="65"/>
                      <a:pt x="69" y="65"/>
                      <a:pt x="69" y="65"/>
                    </a:cubicBezTo>
                    <a:lnTo>
                      <a:pt x="69" y="83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0" name="Freeform 115"/>
              <p:cNvSpPr>
                <a:spLocks/>
              </p:cNvSpPr>
              <p:nvPr userDrawn="1"/>
            </p:nvSpPr>
            <p:spPr bwMode="auto">
              <a:xfrm>
                <a:off x="4657726" y="6075363"/>
                <a:ext cx="163513" cy="217488"/>
              </a:xfrm>
              <a:custGeom>
                <a:avLst/>
                <a:gdLst>
                  <a:gd name="T0" fmla="*/ 40 w 68"/>
                  <a:gd name="T1" fmla="*/ 90 h 90"/>
                  <a:gd name="T2" fmla="*/ 40 w 68"/>
                  <a:gd name="T3" fmla="*/ 83 h 90"/>
                  <a:gd name="T4" fmla="*/ 46 w 68"/>
                  <a:gd name="T5" fmla="*/ 82 h 90"/>
                  <a:gd name="T6" fmla="*/ 48 w 68"/>
                  <a:gd name="T7" fmla="*/ 80 h 90"/>
                  <a:gd name="T8" fmla="*/ 48 w 68"/>
                  <a:gd name="T9" fmla="*/ 52 h 90"/>
                  <a:gd name="T10" fmla="*/ 38 w 68"/>
                  <a:gd name="T11" fmla="*/ 36 h 90"/>
                  <a:gd name="T12" fmla="*/ 19 w 68"/>
                  <a:gd name="T13" fmla="*/ 44 h 90"/>
                  <a:gd name="T14" fmla="*/ 19 w 68"/>
                  <a:gd name="T15" fmla="*/ 80 h 90"/>
                  <a:gd name="T16" fmla="*/ 21 w 68"/>
                  <a:gd name="T17" fmla="*/ 82 h 90"/>
                  <a:gd name="T18" fmla="*/ 28 w 68"/>
                  <a:gd name="T19" fmla="*/ 83 h 90"/>
                  <a:gd name="T20" fmla="*/ 28 w 68"/>
                  <a:gd name="T21" fmla="*/ 90 h 90"/>
                  <a:gd name="T22" fmla="*/ 0 w 68"/>
                  <a:gd name="T23" fmla="*/ 90 h 90"/>
                  <a:gd name="T24" fmla="*/ 0 w 68"/>
                  <a:gd name="T25" fmla="*/ 83 h 90"/>
                  <a:gd name="T26" fmla="*/ 6 w 68"/>
                  <a:gd name="T27" fmla="*/ 82 h 90"/>
                  <a:gd name="T28" fmla="*/ 8 w 68"/>
                  <a:gd name="T29" fmla="*/ 80 h 90"/>
                  <a:gd name="T30" fmla="*/ 8 w 68"/>
                  <a:gd name="T31" fmla="*/ 11 h 90"/>
                  <a:gd name="T32" fmla="*/ 7 w 68"/>
                  <a:gd name="T33" fmla="*/ 8 h 90"/>
                  <a:gd name="T34" fmla="*/ 0 w 68"/>
                  <a:gd name="T35" fmla="*/ 6 h 90"/>
                  <a:gd name="T36" fmla="*/ 1 w 68"/>
                  <a:gd name="T37" fmla="*/ 0 h 90"/>
                  <a:gd name="T38" fmla="*/ 19 w 68"/>
                  <a:gd name="T39" fmla="*/ 0 h 90"/>
                  <a:gd name="T40" fmla="*/ 19 w 68"/>
                  <a:gd name="T41" fmla="*/ 35 h 90"/>
                  <a:gd name="T42" fmla="*/ 40 w 68"/>
                  <a:gd name="T43" fmla="*/ 27 h 90"/>
                  <a:gd name="T44" fmla="*/ 59 w 68"/>
                  <a:gd name="T45" fmla="*/ 49 h 90"/>
                  <a:gd name="T46" fmla="*/ 59 w 68"/>
                  <a:gd name="T47" fmla="*/ 80 h 90"/>
                  <a:gd name="T48" fmla="*/ 61 w 68"/>
                  <a:gd name="T49" fmla="*/ 82 h 90"/>
                  <a:gd name="T50" fmla="*/ 68 w 68"/>
                  <a:gd name="T51" fmla="*/ 83 h 90"/>
                  <a:gd name="T52" fmla="*/ 68 w 68"/>
                  <a:gd name="T53" fmla="*/ 90 h 90"/>
                  <a:gd name="T54" fmla="*/ 40 w 68"/>
                  <a:gd name="T5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" h="90">
                    <a:moveTo>
                      <a:pt x="40" y="90"/>
                    </a:moveTo>
                    <a:cubicBezTo>
                      <a:pt x="40" y="83"/>
                      <a:pt x="40" y="83"/>
                      <a:pt x="40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7" y="82"/>
                      <a:pt x="48" y="82"/>
                      <a:pt x="48" y="80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43"/>
                      <a:pt x="46" y="36"/>
                      <a:pt x="38" y="36"/>
                    </a:cubicBezTo>
                    <a:cubicBezTo>
                      <a:pt x="31" y="36"/>
                      <a:pt x="24" y="40"/>
                      <a:pt x="19" y="44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19" y="82"/>
                      <a:pt x="21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8" y="82"/>
                      <a:pt x="8" y="82"/>
                      <a:pt x="8" y="8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7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4" y="31"/>
                      <a:pt x="31" y="27"/>
                      <a:pt x="40" y="27"/>
                    </a:cubicBezTo>
                    <a:cubicBezTo>
                      <a:pt x="53" y="27"/>
                      <a:pt x="59" y="35"/>
                      <a:pt x="59" y="49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2"/>
                      <a:pt x="59" y="82"/>
                      <a:pt x="61" y="82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90"/>
                      <a:pt x="68" y="90"/>
                      <a:pt x="68" y="90"/>
                    </a:cubicBezTo>
                    <a:lnTo>
                      <a:pt x="40" y="90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1" name="Freeform 116"/>
              <p:cNvSpPr>
                <a:spLocks noEditPoints="1"/>
              </p:cNvSpPr>
              <p:nvPr userDrawn="1"/>
            </p:nvSpPr>
            <p:spPr bwMode="auto">
              <a:xfrm>
                <a:off x="4840288" y="6140451"/>
                <a:ext cx="136525" cy="153988"/>
              </a:xfrm>
              <a:custGeom>
                <a:avLst/>
                <a:gdLst>
                  <a:gd name="T0" fmla="*/ 38 w 57"/>
                  <a:gd name="T1" fmla="*/ 35 h 64"/>
                  <a:gd name="T2" fmla="*/ 24 w 57"/>
                  <a:gd name="T3" fmla="*/ 36 h 64"/>
                  <a:gd name="T4" fmla="*/ 11 w 57"/>
                  <a:gd name="T5" fmla="*/ 47 h 64"/>
                  <a:gd name="T6" fmla="*/ 20 w 57"/>
                  <a:gd name="T7" fmla="*/ 56 h 64"/>
                  <a:gd name="T8" fmla="*/ 38 w 57"/>
                  <a:gd name="T9" fmla="*/ 46 h 64"/>
                  <a:gd name="T10" fmla="*/ 38 w 57"/>
                  <a:gd name="T11" fmla="*/ 35 h 64"/>
                  <a:gd name="T12" fmla="*/ 40 w 57"/>
                  <a:gd name="T13" fmla="*/ 63 h 64"/>
                  <a:gd name="T14" fmla="*/ 39 w 57"/>
                  <a:gd name="T15" fmla="*/ 55 h 64"/>
                  <a:gd name="T16" fmla="*/ 38 w 57"/>
                  <a:gd name="T17" fmla="*/ 55 h 64"/>
                  <a:gd name="T18" fmla="*/ 17 w 57"/>
                  <a:gd name="T19" fmla="*/ 64 h 64"/>
                  <a:gd name="T20" fmla="*/ 0 w 57"/>
                  <a:gd name="T21" fmla="*/ 48 h 64"/>
                  <a:gd name="T22" fmla="*/ 22 w 57"/>
                  <a:gd name="T23" fmla="*/ 29 h 64"/>
                  <a:gd name="T24" fmla="*/ 38 w 57"/>
                  <a:gd name="T25" fmla="*/ 28 h 64"/>
                  <a:gd name="T26" fmla="*/ 38 w 57"/>
                  <a:gd name="T27" fmla="*/ 21 h 64"/>
                  <a:gd name="T28" fmla="*/ 26 w 57"/>
                  <a:gd name="T29" fmla="*/ 8 h 64"/>
                  <a:gd name="T30" fmla="*/ 13 w 57"/>
                  <a:gd name="T31" fmla="*/ 18 h 64"/>
                  <a:gd name="T32" fmla="*/ 3 w 57"/>
                  <a:gd name="T33" fmla="*/ 17 h 64"/>
                  <a:gd name="T34" fmla="*/ 26 w 57"/>
                  <a:gd name="T35" fmla="*/ 0 h 64"/>
                  <a:gd name="T36" fmla="*/ 49 w 57"/>
                  <a:gd name="T37" fmla="*/ 21 h 64"/>
                  <a:gd name="T38" fmla="*/ 49 w 57"/>
                  <a:gd name="T39" fmla="*/ 53 h 64"/>
                  <a:gd name="T40" fmla="*/ 51 w 57"/>
                  <a:gd name="T41" fmla="*/ 55 h 64"/>
                  <a:gd name="T42" fmla="*/ 57 w 57"/>
                  <a:gd name="T43" fmla="*/ 56 h 64"/>
                  <a:gd name="T44" fmla="*/ 57 w 57"/>
                  <a:gd name="T45" fmla="*/ 63 h 64"/>
                  <a:gd name="T46" fmla="*/ 40 w 57"/>
                  <a:gd name="T4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64">
                    <a:moveTo>
                      <a:pt x="38" y="35"/>
                    </a:moveTo>
                    <a:cubicBezTo>
                      <a:pt x="24" y="36"/>
                      <a:pt x="24" y="36"/>
                      <a:pt x="24" y="36"/>
                    </a:cubicBezTo>
                    <a:cubicBezTo>
                      <a:pt x="14" y="37"/>
                      <a:pt x="11" y="40"/>
                      <a:pt x="11" y="47"/>
                    </a:cubicBezTo>
                    <a:cubicBezTo>
                      <a:pt x="11" y="53"/>
                      <a:pt x="14" y="56"/>
                      <a:pt x="20" y="56"/>
                    </a:cubicBezTo>
                    <a:cubicBezTo>
                      <a:pt x="27" y="56"/>
                      <a:pt x="34" y="50"/>
                      <a:pt x="38" y="46"/>
                    </a:cubicBezTo>
                    <a:lnTo>
                      <a:pt x="38" y="35"/>
                    </a:lnTo>
                    <a:close/>
                    <a:moveTo>
                      <a:pt x="40" y="63"/>
                    </a:move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3" y="60"/>
                      <a:pt x="26" y="64"/>
                      <a:pt x="17" y="64"/>
                    </a:cubicBezTo>
                    <a:cubicBezTo>
                      <a:pt x="2" y="64"/>
                      <a:pt x="0" y="54"/>
                      <a:pt x="0" y="48"/>
                    </a:cubicBezTo>
                    <a:cubicBezTo>
                      <a:pt x="0" y="36"/>
                      <a:pt x="7" y="30"/>
                      <a:pt x="22" y="29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13"/>
                      <a:pt x="36" y="8"/>
                      <a:pt x="26" y="8"/>
                    </a:cubicBezTo>
                    <a:cubicBezTo>
                      <a:pt x="19" y="8"/>
                      <a:pt x="13" y="9"/>
                      <a:pt x="1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"/>
                      <a:pt x="17" y="0"/>
                      <a:pt x="26" y="0"/>
                    </a:cubicBezTo>
                    <a:cubicBezTo>
                      <a:pt x="43" y="0"/>
                      <a:pt x="49" y="5"/>
                      <a:pt x="49" y="2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5"/>
                      <a:pt x="49" y="55"/>
                      <a:pt x="51" y="55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63"/>
                      <a:pt x="57" y="63"/>
                      <a:pt x="57" y="63"/>
                    </a:cubicBez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2" name="Freeform 117"/>
              <p:cNvSpPr>
                <a:spLocks/>
              </p:cNvSpPr>
              <p:nvPr userDrawn="1"/>
            </p:nvSpPr>
            <p:spPr bwMode="auto">
              <a:xfrm>
                <a:off x="4994276" y="6140451"/>
                <a:ext cx="161925" cy="152400"/>
              </a:xfrm>
              <a:custGeom>
                <a:avLst/>
                <a:gdLst>
                  <a:gd name="T0" fmla="*/ 40 w 67"/>
                  <a:gd name="T1" fmla="*/ 63 h 63"/>
                  <a:gd name="T2" fmla="*/ 40 w 67"/>
                  <a:gd name="T3" fmla="*/ 56 h 63"/>
                  <a:gd name="T4" fmla="*/ 46 w 67"/>
                  <a:gd name="T5" fmla="*/ 55 h 63"/>
                  <a:gd name="T6" fmla="*/ 48 w 67"/>
                  <a:gd name="T7" fmla="*/ 53 h 63"/>
                  <a:gd name="T8" fmla="*/ 48 w 67"/>
                  <a:gd name="T9" fmla="*/ 25 h 63"/>
                  <a:gd name="T10" fmla="*/ 37 w 67"/>
                  <a:gd name="T11" fmla="*/ 9 h 63"/>
                  <a:gd name="T12" fmla="*/ 19 w 67"/>
                  <a:gd name="T13" fmla="*/ 17 h 63"/>
                  <a:gd name="T14" fmla="*/ 19 w 67"/>
                  <a:gd name="T15" fmla="*/ 53 h 63"/>
                  <a:gd name="T16" fmla="*/ 21 w 67"/>
                  <a:gd name="T17" fmla="*/ 55 h 63"/>
                  <a:gd name="T18" fmla="*/ 27 w 67"/>
                  <a:gd name="T19" fmla="*/ 56 h 63"/>
                  <a:gd name="T20" fmla="*/ 27 w 67"/>
                  <a:gd name="T21" fmla="*/ 63 h 63"/>
                  <a:gd name="T22" fmla="*/ 0 w 67"/>
                  <a:gd name="T23" fmla="*/ 63 h 63"/>
                  <a:gd name="T24" fmla="*/ 0 w 67"/>
                  <a:gd name="T25" fmla="*/ 56 h 63"/>
                  <a:gd name="T26" fmla="*/ 6 w 67"/>
                  <a:gd name="T27" fmla="*/ 55 h 63"/>
                  <a:gd name="T28" fmla="*/ 8 w 67"/>
                  <a:gd name="T29" fmla="*/ 53 h 63"/>
                  <a:gd name="T30" fmla="*/ 8 w 67"/>
                  <a:gd name="T31" fmla="*/ 12 h 63"/>
                  <a:gd name="T32" fmla="*/ 6 w 67"/>
                  <a:gd name="T33" fmla="*/ 10 h 63"/>
                  <a:gd name="T34" fmla="*/ 0 w 67"/>
                  <a:gd name="T35" fmla="*/ 8 h 63"/>
                  <a:gd name="T36" fmla="*/ 1 w 67"/>
                  <a:gd name="T37" fmla="*/ 1 h 63"/>
                  <a:gd name="T38" fmla="*/ 16 w 67"/>
                  <a:gd name="T39" fmla="*/ 1 h 63"/>
                  <a:gd name="T40" fmla="*/ 17 w 67"/>
                  <a:gd name="T41" fmla="*/ 8 h 63"/>
                  <a:gd name="T42" fmla="*/ 18 w 67"/>
                  <a:gd name="T43" fmla="*/ 9 h 63"/>
                  <a:gd name="T44" fmla="*/ 40 w 67"/>
                  <a:gd name="T45" fmla="*/ 0 h 63"/>
                  <a:gd name="T46" fmla="*/ 59 w 67"/>
                  <a:gd name="T47" fmla="*/ 22 h 63"/>
                  <a:gd name="T48" fmla="*/ 59 w 67"/>
                  <a:gd name="T49" fmla="*/ 53 h 63"/>
                  <a:gd name="T50" fmla="*/ 61 w 67"/>
                  <a:gd name="T51" fmla="*/ 55 h 63"/>
                  <a:gd name="T52" fmla="*/ 67 w 67"/>
                  <a:gd name="T53" fmla="*/ 56 h 63"/>
                  <a:gd name="T54" fmla="*/ 67 w 67"/>
                  <a:gd name="T55" fmla="*/ 63 h 63"/>
                  <a:gd name="T56" fmla="*/ 40 w 67"/>
                  <a:gd name="T5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3">
                    <a:moveTo>
                      <a:pt x="40" y="63"/>
                    </a:moveTo>
                    <a:cubicBezTo>
                      <a:pt x="40" y="56"/>
                      <a:pt x="40" y="56"/>
                      <a:pt x="40" y="5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7" y="55"/>
                      <a:pt x="48" y="55"/>
                      <a:pt x="48" y="5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7"/>
                      <a:pt x="46" y="9"/>
                      <a:pt x="37" y="9"/>
                    </a:cubicBezTo>
                    <a:cubicBezTo>
                      <a:pt x="31" y="9"/>
                      <a:pt x="24" y="13"/>
                      <a:pt x="19" y="1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5"/>
                      <a:pt x="19" y="55"/>
                      <a:pt x="21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5"/>
                      <a:pt x="8" y="5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0"/>
                      <a:pt x="6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4" y="4"/>
                      <a:pt x="31" y="0"/>
                      <a:pt x="40" y="0"/>
                    </a:cubicBezTo>
                    <a:cubicBezTo>
                      <a:pt x="54" y="0"/>
                      <a:pt x="59" y="9"/>
                      <a:pt x="59" y="22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5"/>
                      <a:pt x="59" y="55"/>
                      <a:pt x="61" y="55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3" name="Freeform 118"/>
              <p:cNvSpPr>
                <a:spLocks noEditPoints="1"/>
              </p:cNvSpPr>
              <p:nvPr userDrawn="1"/>
            </p:nvSpPr>
            <p:spPr bwMode="auto">
              <a:xfrm>
                <a:off x="5172076" y="6140451"/>
                <a:ext cx="144463" cy="217488"/>
              </a:xfrm>
              <a:custGeom>
                <a:avLst/>
                <a:gdLst>
                  <a:gd name="T0" fmla="*/ 29 w 60"/>
                  <a:gd name="T1" fmla="*/ 9 h 90"/>
                  <a:gd name="T2" fmla="*/ 14 w 60"/>
                  <a:gd name="T3" fmla="*/ 22 h 90"/>
                  <a:gd name="T4" fmla="*/ 28 w 60"/>
                  <a:gd name="T5" fmla="*/ 35 h 90"/>
                  <a:gd name="T6" fmla="*/ 43 w 60"/>
                  <a:gd name="T7" fmla="*/ 22 h 90"/>
                  <a:gd name="T8" fmla="*/ 29 w 60"/>
                  <a:gd name="T9" fmla="*/ 9 h 90"/>
                  <a:gd name="T10" fmla="*/ 16 w 60"/>
                  <a:gd name="T11" fmla="*/ 63 h 90"/>
                  <a:gd name="T12" fmla="*/ 11 w 60"/>
                  <a:gd name="T13" fmla="*/ 73 h 90"/>
                  <a:gd name="T14" fmla="*/ 29 w 60"/>
                  <a:gd name="T15" fmla="*/ 81 h 90"/>
                  <a:gd name="T16" fmla="*/ 48 w 60"/>
                  <a:gd name="T17" fmla="*/ 71 h 90"/>
                  <a:gd name="T18" fmla="*/ 35 w 60"/>
                  <a:gd name="T19" fmla="*/ 64 h 90"/>
                  <a:gd name="T20" fmla="*/ 16 w 60"/>
                  <a:gd name="T21" fmla="*/ 63 h 90"/>
                  <a:gd name="T22" fmla="*/ 49 w 60"/>
                  <a:gd name="T23" fmla="*/ 10 h 90"/>
                  <a:gd name="T24" fmla="*/ 53 w 60"/>
                  <a:gd name="T25" fmla="*/ 22 h 90"/>
                  <a:gd name="T26" fmla="*/ 29 w 60"/>
                  <a:gd name="T27" fmla="*/ 44 h 90"/>
                  <a:gd name="T28" fmla="*/ 18 w 60"/>
                  <a:gd name="T29" fmla="*/ 43 h 90"/>
                  <a:gd name="T30" fmla="*/ 13 w 60"/>
                  <a:gd name="T31" fmla="*/ 53 h 90"/>
                  <a:gd name="T32" fmla="*/ 28 w 60"/>
                  <a:gd name="T33" fmla="*/ 54 h 90"/>
                  <a:gd name="T34" fmla="*/ 59 w 60"/>
                  <a:gd name="T35" fmla="*/ 70 h 90"/>
                  <a:gd name="T36" fmla="*/ 28 w 60"/>
                  <a:gd name="T37" fmla="*/ 90 h 90"/>
                  <a:gd name="T38" fmla="*/ 0 w 60"/>
                  <a:gd name="T39" fmla="*/ 75 h 90"/>
                  <a:gd name="T40" fmla="*/ 7 w 60"/>
                  <a:gd name="T41" fmla="*/ 61 h 90"/>
                  <a:gd name="T42" fmla="*/ 2 w 60"/>
                  <a:gd name="T43" fmla="*/ 55 h 90"/>
                  <a:gd name="T44" fmla="*/ 5 w 60"/>
                  <a:gd name="T45" fmla="*/ 48 h 90"/>
                  <a:gd name="T46" fmla="*/ 11 w 60"/>
                  <a:gd name="T47" fmla="*/ 40 h 90"/>
                  <a:gd name="T48" fmla="*/ 2 w 60"/>
                  <a:gd name="T49" fmla="*/ 23 h 90"/>
                  <a:gd name="T50" fmla="*/ 28 w 60"/>
                  <a:gd name="T51" fmla="*/ 0 h 90"/>
                  <a:gd name="T52" fmla="*/ 39 w 60"/>
                  <a:gd name="T53" fmla="*/ 1 h 90"/>
                  <a:gd name="T54" fmla="*/ 60 w 60"/>
                  <a:gd name="T55" fmla="*/ 1 h 90"/>
                  <a:gd name="T56" fmla="*/ 60 w 60"/>
                  <a:gd name="T57" fmla="*/ 9 h 90"/>
                  <a:gd name="T58" fmla="*/ 49 w 60"/>
                  <a:gd name="T59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90">
                    <a:moveTo>
                      <a:pt x="29" y="9"/>
                    </a:moveTo>
                    <a:cubicBezTo>
                      <a:pt x="20" y="9"/>
                      <a:pt x="14" y="13"/>
                      <a:pt x="14" y="22"/>
                    </a:cubicBezTo>
                    <a:cubicBezTo>
                      <a:pt x="14" y="30"/>
                      <a:pt x="18" y="35"/>
                      <a:pt x="28" y="35"/>
                    </a:cubicBezTo>
                    <a:cubicBezTo>
                      <a:pt x="37" y="35"/>
                      <a:pt x="43" y="30"/>
                      <a:pt x="43" y="22"/>
                    </a:cubicBezTo>
                    <a:cubicBezTo>
                      <a:pt x="43" y="14"/>
                      <a:pt x="38" y="9"/>
                      <a:pt x="29" y="9"/>
                    </a:cubicBezTo>
                    <a:moveTo>
                      <a:pt x="16" y="63"/>
                    </a:moveTo>
                    <a:cubicBezTo>
                      <a:pt x="14" y="66"/>
                      <a:pt x="11" y="69"/>
                      <a:pt x="11" y="73"/>
                    </a:cubicBezTo>
                    <a:cubicBezTo>
                      <a:pt x="11" y="80"/>
                      <a:pt x="18" y="81"/>
                      <a:pt x="29" y="81"/>
                    </a:cubicBezTo>
                    <a:cubicBezTo>
                      <a:pt x="36" y="81"/>
                      <a:pt x="48" y="80"/>
                      <a:pt x="48" y="71"/>
                    </a:cubicBezTo>
                    <a:cubicBezTo>
                      <a:pt x="48" y="66"/>
                      <a:pt x="43" y="65"/>
                      <a:pt x="35" y="64"/>
                    </a:cubicBezTo>
                    <a:lnTo>
                      <a:pt x="16" y="63"/>
                    </a:lnTo>
                    <a:close/>
                    <a:moveTo>
                      <a:pt x="49" y="10"/>
                    </a:moveTo>
                    <a:cubicBezTo>
                      <a:pt x="51" y="13"/>
                      <a:pt x="53" y="17"/>
                      <a:pt x="53" y="22"/>
                    </a:cubicBezTo>
                    <a:cubicBezTo>
                      <a:pt x="53" y="36"/>
                      <a:pt x="43" y="44"/>
                      <a:pt x="29" y="44"/>
                    </a:cubicBezTo>
                    <a:cubicBezTo>
                      <a:pt x="25" y="44"/>
                      <a:pt x="21" y="44"/>
                      <a:pt x="18" y="4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49" y="55"/>
                      <a:pt x="59" y="56"/>
                      <a:pt x="59" y="70"/>
                    </a:cubicBezTo>
                    <a:cubicBezTo>
                      <a:pt x="59" y="82"/>
                      <a:pt x="49" y="90"/>
                      <a:pt x="28" y="90"/>
                    </a:cubicBezTo>
                    <a:cubicBezTo>
                      <a:pt x="7" y="90"/>
                      <a:pt x="0" y="84"/>
                      <a:pt x="0" y="75"/>
                    </a:cubicBezTo>
                    <a:cubicBezTo>
                      <a:pt x="0" y="69"/>
                      <a:pt x="3" y="66"/>
                      <a:pt x="7" y="61"/>
                    </a:cubicBezTo>
                    <a:cubicBezTo>
                      <a:pt x="4" y="60"/>
                      <a:pt x="2" y="58"/>
                      <a:pt x="2" y="55"/>
                    </a:cubicBezTo>
                    <a:cubicBezTo>
                      <a:pt x="2" y="53"/>
                      <a:pt x="3" y="51"/>
                      <a:pt x="5" y="48"/>
                    </a:cubicBezTo>
                    <a:cubicBezTo>
                      <a:pt x="7" y="46"/>
                      <a:pt x="9" y="43"/>
                      <a:pt x="11" y="40"/>
                    </a:cubicBezTo>
                    <a:cubicBezTo>
                      <a:pt x="6" y="37"/>
                      <a:pt x="2" y="31"/>
                      <a:pt x="2" y="23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3" y="0"/>
                      <a:pt x="36" y="1"/>
                      <a:pt x="39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4" name="Freeform 119"/>
              <p:cNvSpPr>
                <a:spLocks noEditPoints="1"/>
              </p:cNvSpPr>
              <p:nvPr userDrawn="1"/>
            </p:nvSpPr>
            <p:spPr bwMode="auto">
              <a:xfrm>
                <a:off x="5332413" y="6140451"/>
                <a:ext cx="123825" cy="153988"/>
              </a:xfrm>
              <a:custGeom>
                <a:avLst/>
                <a:gdLst>
                  <a:gd name="T0" fmla="*/ 41 w 52"/>
                  <a:gd name="T1" fmla="*/ 26 h 64"/>
                  <a:gd name="T2" fmla="*/ 27 w 52"/>
                  <a:gd name="T3" fmla="*/ 9 h 64"/>
                  <a:gd name="T4" fmla="*/ 11 w 52"/>
                  <a:gd name="T5" fmla="*/ 26 h 64"/>
                  <a:gd name="T6" fmla="*/ 41 w 52"/>
                  <a:gd name="T7" fmla="*/ 26 h 64"/>
                  <a:gd name="T8" fmla="*/ 50 w 52"/>
                  <a:gd name="T9" fmla="*/ 59 h 64"/>
                  <a:gd name="T10" fmla="*/ 28 w 52"/>
                  <a:gd name="T11" fmla="*/ 64 h 64"/>
                  <a:gd name="T12" fmla="*/ 0 w 52"/>
                  <a:gd name="T13" fmla="*/ 32 h 64"/>
                  <a:gd name="T14" fmla="*/ 27 w 52"/>
                  <a:gd name="T15" fmla="*/ 0 h 64"/>
                  <a:gd name="T16" fmla="*/ 52 w 52"/>
                  <a:gd name="T17" fmla="*/ 29 h 64"/>
                  <a:gd name="T18" fmla="*/ 51 w 52"/>
                  <a:gd name="T19" fmla="*/ 35 h 64"/>
                  <a:gd name="T20" fmla="*/ 11 w 52"/>
                  <a:gd name="T21" fmla="*/ 35 h 64"/>
                  <a:gd name="T22" fmla="*/ 29 w 52"/>
                  <a:gd name="T23" fmla="*/ 55 h 64"/>
                  <a:gd name="T24" fmla="*/ 47 w 52"/>
                  <a:gd name="T25" fmla="*/ 51 h 64"/>
                  <a:gd name="T26" fmla="*/ 50 w 52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64">
                    <a:moveTo>
                      <a:pt x="41" y="26"/>
                    </a:moveTo>
                    <a:cubicBezTo>
                      <a:pt x="40" y="13"/>
                      <a:pt x="34" y="9"/>
                      <a:pt x="27" y="9"/>
                    </a:cubicBezTo>
                    <a:cubicBezTo>
                      <a:pt x="19" y="9"/>
                      <a:pt x="12" y="13"/>
                      <a:pt x="11" y="26"/>
                    </a:cubicBezTo>
                    <a:lnTo>
                      <a:pt x="41" y="26"/>
                    </a:lnTo>
                    <a:close/>
                    <a:moveTo>
                      <a:pt x="50" y="59"/>
                    </a:moveTo>
                    <a:cubicBezTo>
                      <a:pt x="44" y="62"/>
                      <a:pt x="37" y="64"/>
                      <a:pt x="28" y="64"/>
                    </a:cubicBezTo>
                    <a:cubicBezTo>
                      <a:pt x="7" y="64"/>
                      <a:pt x="0" y="50"/>
                      <a:pt x="0" y="32"/>
                    </a:cubicBezTo>
                    <a:cubicBezTo>
                      <a:pt x="0" y="10"/>
                      <a:pt x="12" y="0"/>
                      <a:pt x="27" y="0"/>
                    </a:cubicBezTo>
                    <a:cubicBezTo>
                      <a:pt x="41" y="0"/>
                      <a:pt x="52" y="8"/>
                      <a:pt x="52" y="29"/>
                    </a:cubicBezTo>
                    <a:cubicBezTo>
                      <a:pt x="52" y="30"/>
                      <a:pt x="51" y="33"/>
                      <a:pt x="5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47"/>
                      <a:pt x="16" y="55"/>
                      <a:pt x="29" y="55"/>
                    </a:cubicBezTo>
                    <a:cubicBezTo>
                      <a:pt x="36" y="55"/>
                      <a:pt x="40" y="54"/>
                      <a:pt x="47" y="51"/>
                    </a:cubicBezTo>
                    <a:lnTo>
                      <a:pt x="50" y="59"/>
                    </a:lnTo>
                    <a:close/>
                  </a:path>
                </a:pathLst>
              </a:custGeom>
              <a:solidFill>
                <a:srgbClr val="F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5" name="Freeform 120"/>
              <p:cNvSpPr>
                <a:spLocks/>
              </p:cNvSpPr>
              <p:nvPr userDrawn="1"/>
            </p:nvSpPr>
            <p:spPr bwMode="auto">
              <a:xfrm>
                <a:off x="6213476" y="5240338"/>
                <a:ext cx="1023938" cy="1028700"/>
              </a:xfrm>
              <a:custGeom>
                <a:avLst/>
                <a:gdLst>
                  <a:gd name="T0" fmla="*/ 44 w 425"/>
                  <a:gd name="T1" fmla="*/ 0 h 424"/>
                  <a:gd name="T2" fmla="*/ 44 w 425"/>
                  <a:gd name="T3" fmla="*/ 0 h 424"/>
                  <a:gd name="T4" fmla="*/ 0 w 425"/>
                  <a:gd name="T5" fmla="*/ 45 h 424"/>
                  <a:gd name="T6" fmla="*/ 0 w 425"/>
                  <a:gd name="T7" fmla="*/ 328 h 424"/>
                  <a:gd name="T8" fmla="*/ 44 w 425"/>
                  <a:gd name="T9" fmla="*/ 372 h 424"/>
                  <a:gd name="T10" fmla="*/ 101 w 425"/>
                  <a:gd name="T11" fmla="*/ 374 h 424"/>
                  <a:gd name="T12" fmla="*/ 82 w 425"/>
                  <a:gd name="T13" fmla="*/ 424 h 424"/>
                  <a:gd name="T14" fmla="*/ 212 w 425"/>
                  <a:gd name="T15" fmla="*/ 372 h 424"/>
                  <a:gd name="T16" fmla="*/ 381 w 425"/>
                  <a:gd name="T17" fmla="*/ 372 h 424"/>
                  <a:gd name="T18" fmla="*/ 425 w 425"/>
                  <a:gd name="T19" fmla="*/ 328 h 424"/>
                  <a:gd name="T20" fmla="*/ 425 w 425"/>
                  <a:gd name="T21" fmla="*/ 45 h 424"/>
                  <a:gd name="T22" fmla="*/ 381 w 425"/>
                  <a:gd name="T23" fmla="*/ 0 h 424"/>
                  <a:gd name="T24" fmla="*/ 44 w 425"/>
                  <a:gd name="T25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424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352"/>
                      <a:pt x="20" y="372"/>
                      <a:pt x="44" y="372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82" y="424"/>
                      <a:pt x="82" y="424"/>
                      <a:pt x="82" y="424"/>
                    </a:cubicBezTo>
                    <a:cubicBezTo>
                      <a:pt x="212" y="372"/>
                      <a:pt x="212" y="372"/>
                      <a:pt x="212" y="372"/>
                    </a:cubicBezTo>
                    <a:cubicBezTo>
                      <a:pt x="381" y="372"/>
                      <a:pt x="381" y="372"/>
                      <a:pt x="381" y="372"/>
                    </a:cubicBezTo>
                    <a:cubicBezTo>
                      <a:pt x="405" y="372"/>
                      <a:pt x="425" y="352"/>
                      <a:pt x="425" y="328"/>
                    </a:cubicBezTo>
                    <a:cubicBezTo>
                      <a:pt x="425" y="45"/>
                      <a:pt x="425" y="45"/>
                      <a:pt x="425" y="45"/>
                    </a:cubicBezTo>
                    <a:cubicBezTo>
                      <a:pt x="425" y="20"/>
                      <a:pt x="405" y="0"/>
                      <a:pt x="381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6" name="Freeform 121"/>
              <p:cNvSpPr>
                <a:spLocks/>
              </p:cNvSpPr>
              <p:nvPr userDrawn="1"/>
            </p:nvSpPr>
            <p:spPr bwMode="auto">
              <a:xfrm>
                <a:off x="6680201" y="5418138"/>
                <a:ext cx="114300" cy="139700"/>
              </a:xfrm>
              <a:custGeom>
                <a:avLst/>
                <a:gdLst>
                  <a:gd name="T0" fmla="*/ 1 w 47"/>
                  <a:gd name="T1" fmla="*/ 0 h 58"/>
                  <a:gd name="T2" fmla="*/ 10 w 47"/>
                  <a:gd name="T3" fmla="*/ 0 h 58"/>
                  <a:gd name="T4" fmla="*/ 10 w 47"/>
                  <a:gd name="T5" fmla="*/ 25 h 58"/>
                  <a:gd name="T6" fmla="*/ 10 w 47"/>
                  <a:gd name="T7" fmla="*/ 41 h 58"/>
                  <a:gd name="T8" fmla="*/ 20 w 47"/>
                  <a:gd name="T9" fmla="*/ 50 h 58"/>
                  <a:gd name="T10" fmla="*/ 37 w 47"/>
                  <a:gd name="T11" fmla="*/ 40 h 58"/>
                  <a:gd name="T12" fmla="*/ 38 w 47"/>
                  <a:gd name="T13" fmla="*/ 0 h 58"/>
                  <a:gd name="T14" fmla="*/ 47 w 47"/>
                  <a:gd name="T15" fmla="*/ 0 h 58"/>
                  <a:gd name="T16" fmla="*/ 47 w 47"/>
                  <a:gd name="T17" fmla="*/ 57 h 58"/>
                  <a:gd name="T18" fmla="*/ 37 w 47"/>
                  <a:gd name="T19" fmla="*/ 57 h 58"/>
                  <a:gd name="T20" fmla="*/ 38 w 47"/>
                  <a:gd name="T21" fmla="*/ 48 h 58"/>
                  <a:gd name="T22" fmla="*/ 37 w 47"/>
                  <a:gd name="T23" fmla="*/ 48 h 58"/>
                  <a:gd name="T24" fmla="*/ 18 w 47"/>
                  <a:gd name="T25" fmla="*/ 58 h 58"/>
                  <a:gd name="T26" fmla="*/ 0 w 47"/>
                  <a:gd name="T27" fmla="*/ 41 h 58"/>
                  <a:gd name="T28" fmla="*/ 1 w 47"/>
                  <a:gd name="T29" fmla="*/ 28 h 58"/>
                  <a:gd name="T30" fmla="*/ 1 w 47"/>
                  <a:gd name="T3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58">
                    <a:moveTo>
                      <a:pt x="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0"/>
                      <a:pt x="10" y="35"/>
                      <a:pt x="10" y="41"/>
                    </a:cubicBezTo>
                    <a:cubicBezTo>
                      <a:pt x="10" y="47"/>
                      <a:pt x="14" y="50"/>
                      <a:pt x="20" y="50"/>
                    </a:cubicBezTo>
                    <a:cubicBezTo>
                      <a:pt x="26" y="50"/>
                      <a:pt x="31" y="47"/>
                      <a:pt x="37" y="4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3" y="55"/>
                      <a:pt x="25" y="58"/>
                      <a:pt x="18" y="58"/>
                    </a:cubicBezTo>
                    <a:cubicBezTo>
                      <a:pt x="5" y="58"/>
                      <a:pt x="0" y="52"/>
                      <a:pt x="0" y="41"/>
                    </a:cubicBezTo>
                    <a:cubicBezTo>
                      <a:pt x="0" y="37"/>
                      <a:pt x="1" y="32"/>
                      <a:pt x="1" y="2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7" name="Freeform 122"/>
              <p:cNvSpPr>
                <a:spLocks/>
              </p:cNvSpPr>
              <p:nvPr userDrawn="1"/>
            </p:nvSpPr>
            <p:spPr bwMode="auto">
              <a:xfrm>
                <a:off x="6861176" y="5413376"/>
                <a:ext cx="109538" cy="144463"/>
              </a:xfrm>
              <a:custGeom>
                <a:avLst/>
                <a:gdLst>
                  <a:gd name="T0" fmla="*/ 39 w 45"/>
                  <a:gd name="T1" fmla="*/ 14 h 60"/>
                  <a:gd name="T2" fmla="*/ 27 w 45"/>
                  <a:gd name="T3" fmla="*/ 8 h 60"/>
                  <a:gd name="T4" fmla="*/ 10 w 45"/>
                  <a:gd name="T5" fmla="*/ 32 h 60"/>
                  <a:gd name="T6" fmla="*/ 27 w 45"/>
                  <a:gd name="T7" fmla="*/ 53 h 60"/>
                  <a:gd name="T8" fmla="*/ 40 w 45"/>
                  <a:gd name="T9" fmla="*/ 46 h 60"/>
                  <a:gd name="T10" fmla="*/ 44 w 45"/>
                  <a:gd name="T11" fmla="*/ 51 h 60"/>
                  <a:gd name="T12" fmla="*/ 25 w 45"/>
                  <a:gd name="T13" fmla="*/ 60 h 60"/>
                  <a:gd name="T14" fmla="*/ 0 w 45"/>
                  <a:gd name="T15" fmla="*/ 30 h 60"/>
                  <a:gd name="T16" fmla="*/ 26 w 45"/>
                  <a:gd name="T17" fmla="*/ 0 h 60"/>
                  <a:gd name="T18" fmla="*/ 45 w 45"/>
                  <a:gd name="T19" fmla="*/ 9 h 60"/>
                  <a:gd name="T20" fmla="*/ 39 w 45"/>
                  <a:gd name="T2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60">
                    <a:moveTo>
                      <a:pt x="39" y="14"/>
                    </a:moveTo>
                    <a:cubicBezTo>
                      <a:pt x="36" y="10"/>
                      <a:pt x="31" y="8"/>
                      <a:pt x="27" y="8"/>
                    </a:cubicBezTo>
                    <a:cubicBezTo>
                      <a:pt x="18" y="8"/>
                      <a:pt x="10" y="16"/>
                      <a:pt x="10" y="32"/>
                    </a:cubicBezTo>
                    <a:cubicBezTo>
                      <a:pt x="10" y="45"/>
                      <a:pt x="18" y="53"/>
                      <a:pt x="27" y="53"/>
                    </a:cubicBezTo>
                    <a:cubicBezTo>
                      <a:pt x="32" y="53"/>
                      <a:pt x="37" y="49"/>
                      <a:pt x="40" y="46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39" y="57"/>
                      <a:pt x="33" y="60"/>
                      <a:pt x="25" y="60"/>
                    </a:cubicBezTo>
                    <a:cubicBezTo>
                      <a:pt x="11" y="60"/>
                      <a:pt x="0" y="49"/>
                      <a:pt x="0" y="30"/>
                    </a:cubicBezTo>
                    <a:cubicBezTo>
                      <a:pt x="0" y="14"/>
                      <a:pt x="11" y="0"/>
                      <a:pt x="26" y="0"/>
                    </a:cubicBezTo>
                    <a:cubicBezTo>
                      <a:pt x="34" y="0"/>
                      <a:pt x="41" y="4"/>
                      <a:pt x="45" y="9"/>
                    </a:cubicBez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8" name="Freeform 123"/>
              <p:cNvSpPr>
                <a:spLocks/>
              </p:cNvSpPr>
              <p:nvPr userDrawn="1"/>
            </p:nvSpPr>
            <p:spPr bwMode="auto">
              <a:xfrm>
                <a:off x="6977063" y="5413376"/>
                <a:ext cx="111125" cy="144463"/>
              </a:xfrm>
              <a:custGeom>
                <a:avLst/>
                <a:gdLst>
                  <a:gd name="T0" fmla="*/ 40 w 46"/>
                  <a:gd name="T1" fmla="*/ 14 h 60"/>
                  <a:gd name="T2" fmla="*/ 27 w 46"/>
                  <a:gd name="T3" fmla="*/ 8 h 60"/>
                  <a:gd name="T4" fmla="*/ 10 w 46"/>
                  <a:gd name="T5" fmla="*/ 32 h 60"/>
                  <a:gd name="T6" fmla="*/ 27 w 46"/>
                  <a:gd name="T7" fmla="*/ 53 h 60"/>
                  <a:gd name="T8" fmla="*/ 40 w 46"/>
                  <a:gd name="T9" fmla="*/ 46 h 60"/>
                  <a:gd name="T10" fmla="*/ 45 w 46"/>
                  <a:gd name="T11" fmla="*/ 51 h 60"/>
                  <a:gd name="T12" fmla="*/ 25 w 46"/>
                  <a:gd name="T13" fmla="*/ 60 h 60"/>
                  <a:gd name="T14" fmla="*/ 0 w 46"/>
                  <a:gd name="T15" fmla="*/ 30 h 60"/>
                  <a:gd name="T16" fmla="*/ 27 w 46"/>
                  <a:gd name="T17" fmla="*/ 0 h 60"/>
                  <a:gd name="T18" fmla="*/ 46 w 46"/>
                  <a:gd name="T19" fmla="*/ 9 h 60"/>
                  <a:gd name="T20" fmla="*/ 40 w 46"/>
                  <a:gd name="T2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60">
                    <a:moveTo>
                      <a:pt x="40" y="14"/>
                    </a:moveTo>
                    <a:cubicBezTo>
                      <a:pt x="36" y="10"/>
                      <a:pt x="32" y="8"/>
                      <a:pt x="27" y="8"/>
                    </a:cubicBezTo>
                    <a:cubicBezTo>
                      <a:pt x="19" y="8"/>
                      <a:pt x="10" y="16"/>
                      <a:pt x="10" y="32"/>
                    </a:cubicBezTo>
                    <a:cubicBezTo>
                      <a:pt x="10" y="45"/>
                      <a:pt x="18" y="53"/>
                      <a:pt x="27" y="53"/>
                    </a:cubicBezTo>
                    <a:cubicBezTo>
                      <a:pt x="32" y="53"/>
                      <a:pt x="37" y="49"/>
                      <a:pt x="40" y="46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39" y="57"/>
                      <a:pt x="33" y="60"/>
                      <a:pt x="25" y="60"/>
                    </a:cubicBezTo>
                    <a:cubicBezTo>
                      <a:pt x="11" y="60"/>
                      <a:pt x="0" y="49"/>
                      <a:pt x="0" y="30"/>
                    </a:cubicBezTo>
                    <a:cubicBezTo>
                      <a:pt x="0" y="14"/>
                      <a:pt x="11" y="0"/>
                      <a:pt x="27" y="0"/>
                    </a:cubicBezTo>
                    <a:cubicBezTo>
                      <a:pt x="34" y="0"/>
                      <a:pt x="41" y="4"/>
                      <a:pt x="46" y="9"/>
                    </a:cubicBez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9" name="Freeform 124"/>
              <p:cNvSpPr>
                <a:spLocks/>
              </p:cNvSpPr>
              <p:nvPr userDrawn="1"/>
            </p:nvSpPr>
            <p:spPr bwMode="auto">
              <a:xfrm>
                <a:off x="6815138" y="5418138"/>
                <a:ext cx="25400" cy="138113"/>
              </a:xfrm>
              <a:custGeom>
                <a:avLst/>
                <a:gdLst>
                  <a:gd name="T0" fmla="*/ 2 w 16"/>
                  <a:gd name="T1" fmla="*/ 0 h 87"/>
                  <a:gd name="T2" fmla="*/ 16 w 16"/>
                  <a:gd name="T3" fmla="*/ 0 h 87"/>
                  <a:gd name="T4" fmla="*/ 16 w 16"/>
                  <a:gd name="T5" fmla="*/ 87 h 87"/>
                  <a:gd name="T6" fmla="*/ 0 w 16"/>
                  <a:gd name="T7" fmla="*/ 87 h 87"/>
                  <a:gd name="T8" fmla="*/ 2 w 1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7">
                    <a:moveTo>
                      <a:pt x="2" y="0"/>
                    </a:moveTo>
                    <a:lnTo>
                      <a:pt x="16" y="0"/>
                    </a:lnTo>
                    <a:lnTo>
                      <a:pt x="16" y="87"/>
                    </a:lnTo>
                    <a:lnTo>
                      <a:pt x="0" y="8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0" name="Oval 125"/>
              <p:cNvSpPr>
                <a:spLocks noChangeArrowheads="1"/>
              </p:cNvSpPr>
              <p:nvPr userDrawn="1"/>
            </p:nvSpPr>
            <p:spPr bwMode="auto">
              <a:xfrm>
                <a:off x="6815138" y="5386388"/>
                <a:ext cx="25400" cy="17463"/>
              </a:xfrm>
              <a:prstGeom prst="ellipse">
                <a:avLst/>
              </a:pr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1" name="Freeform 126"/>
              <p:cNvSpPr>
                <a:spLocks noEditPoints="1"/>
              </p:cNvSpPr>
              <p:nvPr userDrawn="1"/>
            </p:nvSpPr>
            <p:spPr bwMode="auto">
              <a:xfrm>
                <a:off x="6357938" y="5686426"/>
                <a:ext cx="42863" cy="60325"/>
              </a:xfrm>
              <a:custGeom>
                <a:avLst/>
                <a:gdLst>
                  <a:gd name="T0" fmla="*/ 9 w 18"/>
                  <a:gd name="T1" fmla="*/ 9 h 25"/>
                  <a:gd name="T2" fmla="*/ 13 w 18"/>
                  <a:gd name="T3" fmla="*/ 4 h 25"/>
                  <a:gd name="T4" fmla="*/ 9 w 18"/>
                  <a:gd name="T5" fmla="*/ 1 h 25"/>
                  <a:gd name="T6" fmla="*/ 6 w 18"/>
                  <a:gd name="T7" fmla="*/ 6 h 25"/>
                  <a:gd name="T8" fmla="*/ 9 w 18"/>
                  <a:gd name="T9" fmla="*/ 9 h 25"/>
                  <a:gd name="T10" fmla="*/ 6 w 18"/>
                  <a:gd name="T11" fmla="*/ 16 h 25"/>
                  <a:gd name="T12" fmla="*/ 2 w 18"/>
                  <a:gd name="T13" fmla="*/ 20 h 25"/>
                  <a:gd name="T14" fmla="*/ 7 w 18"/>
                  <a:gd name="T15" fmla="*/ 23 h 25"/>
                  <a:gd name="T16" fmla="*/ 12 w 18"/>
                  <a:gd name="T17" fmla="*/ 19 h 25"/>
                  <a:gd name="T18" fmla="*/ 10 w 18"/>
                  <a:gd name="T19" fmla="*/ 17 h 25"/>
                  <a:gd name="T20" fmla="*/ 6 w 18"/>
                  <a:gd name="T21" fmla="*/ 16 h 25"/>
                  <a:gd name="T22" fmla="*/ 10 w 18"/>
                  <a:gd name="T23" fmla="*/ 15 h 25"/>
                  <a:gd name="T24" fmla="*/ 15 w 18"/>
                  <a:gd name="T25" fmla="*/ 19 h 25"/>
                  <a:gd name="T26" fmla="*/ 6 w 18"/>
                  <a:gd name="T27" fmla="*/ 25 h 25"/>
                  <a:gd name="T28" fmla="*/ 0 w 18"/>
                  <a:gd name="T29" fmla="*/ 20 h 25"/>
                  <a:gd name="T30" fmla="*/ 5 w 18"/>
                  <a:gd name="T31" fmla="*/ 15 h 25"/>
                  <a:gd name="T32" fmla="*/ 5 w 18"/>
                  <a:gd name="T33" fmla="*/ 15 h 25"/>
                  <a:gd name="T34" fmla="*/ 1 w 18"/>
                  <a:gd name="T35" fmla="*/ 13 h 25"/>
                  <a:gd name="T36" fmla="*/ 5 w 18"/>
                  <a:gd name="T37" fmla="*/ 10 h 25"/>
                  <a:gd name="T38" fmla="*/ 3 w 18"/>
                  <a:gd name="T39" fmla="*/ 6 h 25"/>
                  <a:gd name="T40" fmla="*/ 10 w 18"/>
                  <a:gd name="T41" fmla="*/ 0 h 25"/>
                  <a:gd name="T42" fmla="*/ 13 w 18"/>
                  <a:gd name="T43" fmla="*/ 0 h 25"/>
                  <a:gd name="T44" fmla="*/ 18 w 18"/>
                  <a:gd name="T45" fmla="*/ 0 h 25"/>
                  <a:gd name="T46" fmla="*/ 17 w 18"/>
                  <a:gd name="T47" fmla="*/ 2 h 25"/>
                  <a:gd name="T48" fmla="*/ 14 w 18"/>
                  <a:gd name="T49" fmla="*/ 2 h 25"/>
                  <a:gd name="T50" fmla="*/ 15 w 18"/>
                  <a:gd name="T51" fmla="*/ 5 h 25"/>
                  <a:gd name="T52" fmla="*/ 9 w 18"/>
                  <a:gd name="T53" fmla="*/ 11 h 25"/>
                  <a:gd name="T54" fmla="*/ 7 w 18"/>
                  <a:gd name="T55" fmla="*/ 10 h 25"/>
                  <a:gd name="T56" fmla="*/ 4 w 18"/>
                  <a:gd name="T57" fmla="*/ 12 h 25"/>
                  <a:gd name="T58" fmla="*/ 6 w 18"/>
                  <a:gd name="T59" fmla="*/ 13 h 25"/>
                  <a:gd name="T60" fmla="*/ 10 w 18"/>
                  <a:gd name="T61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" h="25">
                    <a:moveTo>
                      <a:pt x="9" y="9"/>
                    </a:moveTo>
                    <a:cubicBezTo>
                      <a:pt x="11" y="9"/>
                      <a:pt x="13" y="7"/>
                      <a:pt x="13" y="4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7" y="1"/>
                      <a:pt x="6" y="4"/>
                      <a:pt x="6" y="6"/>
                    </a:cubicBezTo>
                    <a:cubicBezTo>
                      <a:pt x="6" y="8"/>
                      <a:pt x="7" y="9"/>
                      <a:pt x="9" y="9"/>
                    </a:cubicBezTo>
                    <a:moveTo>
                      <a:pt x="6" y="16"/>
                    </a:moveTo>
                    <a:cubicBezTo>
                      <a:pt x="3" y="17"/>
                      <a:pt x="2" y="18"/>
                      <a:pt x="2" y="20"/>
                    </a:cubicBezTo>
                    <a:cubicBezTo>
                      <a:pt x="2" y="22"/>
                      <a:pt x="4" y="23"/>
                      <a:pt x="7" y="23"/>
                    </a:cubicBezTo>
                    <a:cubicBezTo>
                      <a:pt x="10" y="23"/>
                      <a:pt x="12" y="21"/>
                      <a:pt x="12" y="19"/>
                    </a:cubicBezTo>
                    <a:cubicBezTo>
                      <a:pt x="12" y="18"/>
                      <a:pt x="12" y="17"/>
                      <a:pt x="10" y="17"/>
                    </a:cubicBezTo>
                    <a:lnTo>
                      <a:pt x="6" y="16"/>
                    </a:lnTo>
                    <a:close/>
                    <a:moveTo>
                      <a:pt x="10" y="15"/>
                    </a:moveTo>
                    <a:cubicBezTo>
                      <a:pt x="13" y="15"/>
                      <a:pt x="15" y="17"/>
                      <a:pt x="15" y="19"/>
                    </a:cubicBezTo>
                    <a:cubicBezTo>
                      <a:pt x="15" y="22"/>
                      <a:pt x="11" y="25"/>
                      <a:pt x="6" y="25"/>
                    </a:cubicBezTo>
                    <a:cubicBezTo>
                      <a:pt x="4" y="25"/>
                      <a:pt x="0" y="23"/>
                      <a:pt x="0" y="20"/>
                    </a:cubicBezTo>
                    <a:cubicBezTo>
                      <a:pt x="0" y="18"/>
                      <a:pt x="1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2"/>
                      <a:pt x="1" y="12"/>
                      <a:pt x="5" y="10"/>
                    </a:cubicBezTo>
                    <a:cubicBezTo>
                      <a:pt x="4" y="9"/>
                      <a:pt x="3" y="8"/>
                      <a:pt x="3" y="6"/>
                    </a:cubicBezTo>
                    <a:cubicBezTo>
                      <a:pt x="3" y="2"/>
                      <a:pt x="6" y="0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3"/>
                      <a:pt x="15" y="4"/>
                      <a:pt x="15" y="5"/>
                    </a:cubicBezTo>
                    <a:cubicBezTo>
                      <a:pt x="15" y="8"/>
                      <a:pt x="12" y="11"/>
                      <a:pt x="9" y="11"/>
                    </a:cubicBezTo>
                    <a:cubicBezTo>
                      <a:pt x="8" y="11"/>
                      <a:pt x="7" y="11"/>
                      <a:pt x="7" y="10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3"/>
                      <a:pt x="4" y="13"/>
                      <a:pt x="6" y="13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2" name="Freeform 127"/>
              <p:cNvSpPr>
                <a:spLocks/>
              </p:cNvSpPr>
              <p:nvPr userDrawn="1"/>
            </p:nvSpPr>
            <p:spPr bwMode="auto">
              <a:xfrm>
                <a:off x="6400801" y="5667376"/>
                <a:ext cx="20638" cy="60325"/>
              </a:xfrm>
              <a:custGeom>
                <a:avLst/>
                <a:gdLst>
                  <a:gd name="T0" fmla="*/ 8 w 13"/>
                  <a:gd name="T1" fmla="*/ 0 h 38"/>
                  <a:gd name="T2" fmla="*/ 13 w 13"/>
                  <a:gd name="T3" fmla="*/ 0 h 38"/>
                  <a:gd name="T4" fmla="*/ 5 w 13"/>
                  <a:gd name="T5" fmla="*/ 38 h 38"/>
                  <a:gd name="T6" fmla="*/ 0 w 13"/>
                  <a:gd name="T7" fmla="*/ 38 h 38"/>
                  <a:gd name="T8" fmla="*/ 8 w 1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8">
                    <a:moveTo>
                      <a:pt x="8" y="0"/>
                    </a:moveTo>
                    <a:lnTo>
                      <a:pt x="13" y="0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3" name="Freeform 128"/>
              <p:cNvSpPr>
                <a:spLocks noEditPoints="1"/>
              </p:cNvSpPr>
              <p:nvPr userDrawn="1"/>
            </p:nvSpPr>
            <p:spPr bwMode="auto">
              <a:xfrm>
                <a:off x="6423026" y="5686426"/>
                <a:ext cx="38100" cy="41275"/>
              </a:xfrm>
              <a:custGeom>
                <a:avLst/>
                <a:gdLst>
                  <a:gd name="T0" fmla="*/ 7 w 16"/>
                  <a:gd name="T1" fmla="*/ 15 h 17"/>
                  <a:gd name="T2" fmla="*/ 13 w 16"/>
                  <a:gd name="T3" fmla="*/ 7 h 17"/>
                  <a:gd name="T4" fmla="*/ 9 w 16"/>
                  <a:gd name="T5" fmla="*/ 2 h 17"/>
                  <a:gd name="T6" fmla="*/ 2 w 16"/>
                  <a:gd name="T7" fmla="*/ 10 h 17"/>
                  <a:gd name="T8" fmla="*/ 7 w 16"/>
                  <a:gd name="T9" fmla="*/ 15 h 17"/>
                  <a:gd name="T10" fmla="*/ 9 w 16"/>
                  <a:gd name="T11" fmla="*/ 0 h 17"/>
                  <a:gd name="T12" fmla="*/ 16 w 16"/>
                  <a:gd name="T13" fmla="*/ 7 h 17"/>
                  <a:gd name="T14" fmla="*/ 6 w 16"/>
                  <a:gd name="T15" fmla="*/ 17 h 17"/>
                  <a:gd name="T16" fmla="*/ 0 w 16"/>
                  <a:gd name="T17" fmla="*/ 10 h 17"/>
                  <a:gd name="T18" fmla="*/ 9 w 16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7" y="15"/>
                    </a:moveTo>
                    <a:cubicBezTo>
                      <a:pt x="11" y="15"/>
                      <a:pt x="13" y="10"/>
                      <a:pt x="13" y="7"/>
                    </a:cubicBezTo>
                    <a:cubicBezTo>
                      <a:pt x="13" y="4"/>
                      <a:pt x="12" y="2"/>
                      <a:pt x="9" y="2"/>
                    </a:cubicBezTo>
                    <a:cubicBezTo>
                      <a:pt x="5" y="2"/>
                      <a:pt x="2" y="7"/>
                      <a:pt x="2" y="10"/>
                    </a:cubicBezTo>
                    <a:cubicBezTo>
                      <a:pt x="2" y="13"/>
                      <a:pt x="4" y="15"/>
                      <a:pt x="7" y="15"/>
                    </a:cubicBezTo>
                    <a:moveTo>
                      <a:pt x="9" y="0"/>
                    </a:moveTo>
                    <a:cubicBezTo>
                      <a:pt x="13" y="0"/>
                      <a:pt x="16" y="3"/>
                      <a:pt x="16" y="7"/>
                    </a:cubicBezTo>
                    <a:cubicBezTo>
                      <a:pt x="16" y="12"/>
                      <a:pt x="12" y="17"/>
                      <a:pt x="6" y="17"/>
                    </a:cubicBezTo>
                    <a:cubicBezTo>
                      <a:pt x="2" y="17"/>
                      <a:pt x="0" y="14"/>
                      <a:pt x="0" y="10"/>
                    </a:cubicBezTo>
                    <a:cubicBezTo>
                      <a:pt x="0" y="5"/>
                      <a:pt x="3" y="0"/>
                      <a:pt x="9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4" name="Freeform 129"/>
              <p:cNvSpPr>
                <a:spLocks noEditPoints="1"/>
              </p:cNvSpPr>
              <p:nvPr userDrawn="1"/>
            </p:nvSpPr>
            <p:spPr bwMode="auto">
              <a:xfrm>
                <a:off x="6464301" y="5667376"/>
                <a:ext cx="41275" cy="60325"/>
              </a:xfrm>
              <a:custGeom>
                <a:avLst/>
                <a:gdLst>
                  <a:gd name="T0" fmla="*/ 3 w 17"/>
                  <a:gd name="T1" fmla="*/ 23 h 25"/>
                  <a:gd name="T2" fmla="*/ 5 w 17"/>
                  <a:gd name="T3" fmla="*/ 23 h 25"/>
                  <a:gd name="T4" fmla="*/ 14 w 17"/>
                  <a:gd name="T5" fmla="*/ 14 h 25"/>
                  <a:gd name="T6" fmla="*/ 11 w 17"/>
                  <a:gd name="T7" fmla="*/ 10 h 25"/>
                  <a:gd name="T8" fmla="*/ 6 w 17"/>
                  <a:gd name="T9" fmla="*/ 13 h 25"/>
                  <a:gd name="T10" fmla="*/ 3 w 17"/>
                  <a:gd name="T11" fmla="*/ 23 h 25"/>
                  <a:gd name="T12" fmla="*/ 6 w 17"/>
                  <a:gd name="T13" fmla="*/ 0 h 25"/>
                  <a:gd name="T14" fmla="*/ 8 w 17"/>
                  <a:gd name="T15" fmla="*/ 0 h 25"/>
                  <a:gd name="T16" fmla="*/ 6 w 17"/>
                  <a:gd name="T17" fmla="*/ 11 h 25"/>
                  <a:gd name="T18" fmla="*/ 6 w 17"/>
                  <a:gd name="T19" fmla="*/ 11 h 25"/>
                  <a:gd name="T20" fmla="*/ 12 w 17"/>
                  <a:gd name="T21" fmla="*/ 8 h 25"/>
                  <a:gd name="T22" fmla="*/ 17 w 17"/>
                  <a:gd name="T23" fmla="*/ 13 h 25"/>
                  <a:gd name="T24" fmla="*/ 5 w 17"/>
                  <a:gd name="T25" fmla="*/ 25 h 25"/>
                  <a:gd name="T26" fmla="*/ 0 w 17"/>
                  <a:gd name="T27" fmla="*/ 25 h 25"/>
                  <a:gd name="T28" fmla="*/ 6 w 17"/>
                  <a:gd name="T2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5">
                    <a:moveTo>
                      <a:pt x="3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11" y="23"/>
                      <a:pt x="14" y="19"/>
                      <a:pt x="14" y="14"/>
                    </a:cubicBezTo>
                    <a:cubicBezTo>
                      <a:pt x="14" y="11"/>
                      <a:pt x="13" y="10"/>
                      <a:pt x="11" y="10"/>
                    </a:cubicBezTo>
                    <a:cubicBezTo>
                      <a:pt x="9" y="10"/>
                      <a:pt x="8" y="11"/>
                      <a:pt x="6" y="13"/>
                    </a:cubicBezTo>
                    <a:lnTo>
                      <a:pt x="3" y="23"/>
                    </a:lnTo>
                    <a:close/>
                    <a:moveTo>
                      <a:pt x="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9" y="8"/>
                      <a:pt x="12" y="8"/>
                    </a:cubicBezTo>
                    <a:cubicBezTo>
                      <a:pt x="15" y="8"/>
                      <a:pt x="17" y="11"/>
                      <a:pt x="17" y="13"/>
                    </a:cubicBezTo>
                    <a:cubicBezTo>
                      <a:pt x="17" y="17"/>
                      <a:pt x="14" y="25"/>
                      <a:pt x="5" y="25"/>
                    </a:cubicBezTo>
                    <a:cubicBezTo>
                      <a:pt x="3" y="25"/>
                      <a:pt x="2" y="25"/>
                      <a:pt x="0" y="2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5" name="Freeform 130"/>
              <p:cNvSpPr>
                <a:spLocks noEditPoints="1"/>
              </p:cNvSpPr>
              <p:nvPr userDrawn="1"/>
            </p:nvSpPr>
            <p:spPr bwMode="auto">
              <a:xfrm>
                <a:off x="6507163" y="5686426"/>
                <a:ext cx="36513" cy="41275"/>
              </a:xfrm>
              <a:custGeom>
                <a:avLst/>
                <a:gdLst>
                  <a:gd name="T0" fmla="*/ 6 w 15"/>
                  <a:gd name="T1" fmla="*/ 15 h 17"/>
                  <a:gd name="T2" fmla="*/ 10 w 15"/>
                  <a:gd name="T3" fmla="*/ 13 h 17"/>
                  <a:gd name="T4" fmla="*/ 11 w 15"/>
                  <a:gd name="T5" fmla="*/ 8 h 17"/>
                  <a:gd name="T6" fmla="*/ 3 w 15"/>
                  <a:gd name="T7" fmla="*/ 13 h 17"/>
                  <a:gd name="T8" fmla="*/ 6 w 15"/>
                  <a:gd name="T9" fmla="*/ 15 h 17"/>
                  <a:gd name="T10" fmla="*/ 3 w 15"/>
                  <a:gd name="T11" fmla="*/ 2 h 17"/>
                  <a:gd name="T12" fmla="*/ 11 w 15"/>
                  <a:gd name="T13" fmla="*/ 0 h 17"/>
                  <a:gd name="T14" fmla="*/ 14 w 15"/>
                  <a:gd name="T15" fmla="*/ 3 h 17"/>
                  <a:gd name="T16" fmla="*/ 14 w 15"/>
                  <a:gd name="T17" fmla="*/ 7 h 17"/>
                  <a:gd name="T18" fmla="*/ 12 w 15"/>
                  <a:gd name="T19" fmla="*/ 15 h 17"/>
                  <a:gd name="T20" fmla="*/ 13 w 15"/>
                  <a:gd name="T21" fmla="*/ 15 h 17"/>
                  <a:gd name="T22" fmla="*/ 14 w 15"/>
                  <a:gd name="T23" fmla="*/ 15 h 17"/>
                  <a:gd name="T24" fmla="*/ 15 w 15"/>
                  <a:gd name="T25" fmla="*/ 16 h 17"/>
                  <a:gd name="T26" fmla="*/ 12 w 15"/>
                  <a:gd name="T27" fmla="*/ 17 h 17"/>
                  <a:gd name="T28" fmla="*/ 10 w 15"/>
                  <a:gd name="T29" fmla="*/ 15 h 17"/>
                  <a:gd name="T30" fmla="*/ 5 w 15"/>
                  <a:gd name="T31" fmla="*/ 17 h 17"/>
                  <a:gd name="T32" fmla="*/ 0 w 15"/>
                  <a:gd name="T33" fmla="*/ 13 h 17"/>
                  <a:gd name="T34" fmla="*/ 11 w 15"/>
                  <a:gd name="T35" fmla="*/ 6 h 17"/>
                  <a:gd name="T36" fmla="*/ 12 w 15"/>
                  <a:gd name="T37" fmla="*/ 3 h 17"/>
                  <a:gd name="T38" fmla="*/ 10 w 15"/>
                  <a:gd name="T39" fmla="*/ 2 h 17"/>
                  <a:gd name="T40" fmla="*/ 4 w 15"/>
                  <a:gd name="T41" fmla="*/ 4 h 17"/>
                  <a:gd name="T42" fmla="*/ 3 w 15"/>
                  <a:gd name="T4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7">
                    <a:moveTo>
                      <a:pt x="6" y="15"/>
                    </a:moveTo>
                    <a:cubicBezTo>
                      <a:pt x="7" y="15"/>
                      <a:pt x="8" y="15"/>
                      <a:pt x="10" y="13"/>
                    </a:cubicBezTo>
                    <a:cubicBezTo>
                      <a:pt x="10" y="11"/>
                      <a:pt x="11" y="10"/>
                      <a:pt x="11" y="8"/>
                    </a:cubicBezTo>
                    <a:cubicBezTo>
                      <a:pt x="6" y="9"/>
                      <a:pt x="3" y="10"/>
                      <a:pt x="3" y="13"/>
                    </a:cubicBezTo>
                    <a:cubicBezTo>
                      <a:pt x="3" y="14"/>
                      <a:pt x="4" y="15"/>
                      <a:pt x="6" y="15"/>
                    </a:cubicBezTo>
                    <a:moveTo>
                      <a:pt x="3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3" y="0"/>
                      <a:pt x="14" y="1"/>
                      <a:pt x="14" y="3"/>
                    </a:cubicBezTo>
                    <a:cubicBezTo>
                      <a:pt x="14" y="4"/>
                      <a:pt x="14" y="5"/>
                      <a:pt x="14" y="7"/>
                    </a:cubicBezTo>
                    <a:cubicBezTo>
                      <a:pt x="13" y="9"/>
                      <a:pt x="12" y="14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2" y="17"/>
                      <a:pt x="0" y="16"/>
                      <a:pt x="0" y="13"/>
                    </a:cubicBezTo>
                    <a:cubicBezTo>
                      <a:pt x="0" y="8"/>
                      <a:pt x="7" y="7"/>
                      <a:pt x="11" y="6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8" y="2"/>
                      <a:pt x="6" y="3"/>
                      <a:pt x="4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6" name="Freeform 131"/>
              <p:cNvSpPr>
                <a:spLocks/>
              </p:cNvSpPr>
              <p:nvPr userDrawn="1"/>
            </p:nvSpPr>
            <p:spPr bwMode="auto">
              <a:xfrm>
                <a:off x="6550026" y="5667376"/>
                <a:ext cx="17463" cy="60325"/>
              </a:xfrm>
              <a:custGeom>
                <a:avLst/>
                <a:gdLst>
                  <a:gd name="T0" fmla="*/ 8 w 11"/>
                  <a:gd name="T1" fmla="*/ 0 h 38"/>
                  <a:gd name="T2" fmla="*/ 11 w 11"/>
                  <a:gd name="T3" fmla="*/ 0 h 38"/>
                  <a:gd name="T4" fmla="*/ 4 w 11"/>
                  <a:gd name="T5" fmla="*/ 38 h 38"/>
                  <a:gd name="T6" fmla="*/ 0 w 11"/>
                  <a:gd name="T7" fmla="*/ 38 h 38"/>
                  <a:gd name="T8" fmla="*/ 8 w 1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8">
                    <a:moveTo>
                      <a:pt x="8" y="0"/>
                    </a:moveTo>
                    <a:lnTo>
                      <a:pt x="11" y="0"/>
                    </a:lnTo>
                    <a:lnTo>
                      <a:pt x="4" y="38"/>
                    </a:lnTo>
                    <a:lnTo>
                      <a:pt x="0" y="3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7" name="Freeform 132"/>
              <p:cNvSpPr>
                <a:spLocks/>
              </p:cNvSpPr>
              <p:nvPr userDrawn="1"/>
            </p:nvSpPr>
            <p:spPr bwMode="auto">
              <a:xfrm>
                <a:off x="6591301" y="5686426"/>
                <a:ext cx="36513" cy="41275"/>
              </a:xfrm>
              <a:custGeom>
                <a:avLst/>
                <a:gdLst>
                  <a:gd name="T0" fmla="*/ 14 w 15"/>
                  <a:gd name="T1" fmla="*/ 2 h 17"/>
                  <a:gd name="T2" fmla="*/ 12 w 15"/>
                  <a:gd name="T3" fmla="*/ 2 h 17"/>
                  <a:gd name="T4" fmla="*/ 3 w 15"/>
                  <a:gd name="T5" fmla="*/ 10 h 17"/>
                  <a:gd name="T6" fmla="*/ 7 w 15"/>
                  <a:gd name="T7" fmla="*/ 15 h 17"/>
                  <a:gd name="T8" fmla="*/ 12 w 15"/>
                  <a:gd name="T9" fmla="*/ 14 h 17"/>
                  <a:gd name="T10" fmla="*/ 13 w 15"/>
                  <a:gd name="T11" fmla="*/ 15 h 17"/>
                  <a:gd name="T12" fmla="*/ 7 w 15"/>
                  <a:gd name="T13" fmla="*/ 17 h 17"/>
                  <a:gd name="T14" fmla="*/ 0 w 15"/>
                  <a:gd name="T15" fmla="*/ 11 h 17"/>
                  <a:gd name="T16" fmla="*/ 12 w 15"/>
                  <a:gd name="T17" fmla="*/ 0 h 17"/>
                  <a:gd name="T18" fmla="*/ 15 w 15"/>
                  <a:gd name="T19" fmla="*/ 0 h 17"/>
                  <a:gd name="T20" fmla="*/ 14 w 15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14" y="2"/>
                    </a:moveTo>
                    <a:cubicBezTo>
                      <a:pt x="13" y="2"/>
                      <a:pt x="13" y="2"/>
                      <a:pt x="12" y="2"/>
                    </a:cubicBezTo>
                    <a:cubicBezTo>
                      <a:pt x="7" y="2"/>
                      <a:pt x="3" y="5"/>
                      <a:pt x="3" y="10"/>
                    </a:cubicBezTo>
                    <a:cubicBezTo>
                      <a:pt x="3" y="13"/>
                      <a:pt x="4" y="15"/>
                      <a:pt x="7" y="15"/>
                    </a:cubicBezTo>
                    <a:cubicBezTo>
                      <a:pt x="9" y="15"/>
                      <a:pt x="10" y="15"/>
                      <a:pt x="12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6"/>
                      <a:pt x="9" y="17"/>
                      <a:pt x="7" y="17"/>
                    </a:cubicBezTo>
                    <a:cubicBezTo>
                      <a:pt x="3" y="17"/>
                      <a:pt x="0" y="14"/>
                      <a:pt x="0" y="11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8" name="Freeform 133"/>
              <p:cNvSpPr>
                <a:spLocks noEditPoints="1"/>
              </p:cNvSpPr>
              <p:nvPr userDrawn="1"/>
            </p:nvSpPr>
            <p:spPr bwMode="auto">
              <a:xfrm>
                <a:off x="6626226" y="5686426"/>
                <a:ext cx="34925" cy="41275"/>
              </a:xfrm>
              <a:custGeom>
                <a:avLst/>
                <a:gdLst>
                  <a:gd name="T0" fmla="*/ 5 w 15"/>
                  <a:gd name="T1" fmla="*/ 15 h 17"/>
                  <a:gd name="T2" fmla="*/ 10 w 15"/>
                  <a:gd name="T3" fmla="*/ 13 h 17"/>
                  <a:gd name="T4" fmla="*/ 11 w 15"/>
                  <a:gd name="T5" fmla="*/ 8 h 17"/>
                  <a:gd name="T6" fmla="*/ 3 w 15"/>
                  <a:gd name="T7" fmla="*/ 13 h 17"/>
                  <a:gd name="T8" fmla="*/ 5 w 15"/>
                  <a:gd name="T9" fmla="*/ 15 h 17"/>
                  <a:gd name="T10" fmla="*/ 3 w 15"/>
                  <a:gd name="T11" fmla="*/ 2 h 17"/>
                  <a:gd name="T12" fmla="*/ 10 w 15"/>
                  <a:gd name="T13" fmla="*/ 0 h 17"/>
                  <a:gd name="T14" fmla="*/ 14 w 15"/>
                  <a:gd name="T15" fmla="*/ 3 h 17"/>
                  <a:gd name="T16" fmla="*/ 14 w 15"/>
                  <a:gd name="T17" fmla="*/ 7 h 17"/>
                  <a:gd name="T18" fmla="*/ 12 w 15"/>
                  <a:gd name="T19" fmla="*/ 15 h 17"/>
                  <a:gd name="T20" fmla="*/ 13 w 15"/>
                  <a:gd name="T21" fmla="*/ 15 h 17"/>
                  <a:gd name="T22" fmla="*/ 14 w 15"/>
                  <a:gd name="T23" fmla="*/ 15 h 17"/>
                  <a:gd name="T24" fmla="*/ 15 w 15"/>
                  <a:gd name="T25" fmla="*/ 16 h 17"/>
                  <a:gd name="T26" fmla="*/ 11 w 15"/>
                  <a:gd name="T27" fmla="*/ 17 h 17"/>
                  <a:gd name="T28" fmla="*/ 10 w 15"/>
                  <a:gd name="T29" fmla="*/ 15 h 17"/>
                  <a:gd name="T30" fmla="*/ 4 w 15"/>
                  <a:gd name="T31" fmla="*/ 17 h 17"/>
                  <a:gd name="T32" fmla="*/ 0 w 15"/>
                  <a:gd name="T33" fmla="*/ 13 h 17"/>
                  <a:gd name="T34" fmla="*/ 11 w 15"/>
                  <a:gd name="T35" fmla="*/ 6 h 17"/>
                  <a:gd name="T36" fmla="*/ 11 w 15"/>
                  <a:gd name="T37" fmla="*/ 3 h 17"/>
                  <a:gd name="T38" fmla="*/ 10 w 15"/>
                  <a:gd name="T39" fmla="*/ 2 h 17"/>
                  <a:gd name="T40" fmla="*/ 4 w 15"/>
                  <a:gd name="T41" fmla="*/ 4 h 17"/>
                  <a:gd name="T42" fmla="*/ 3 w 15"/>
                  <a:gd name="T4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7">
                    <a:moveTo>
                      <a:pt x="5" y="15"/>
                    </a:moveTo>
                    <a:cubicBezTo>
                      <a:pt x="7" y="15"/>
                      <a:pt x="8" y="15"/>
                      <a:pt x="10" y="13"/>
                    </a:cubicBezTo>
                    <a:cubicBezTo>
                      <a:pt x="10" y="11"/>
                      <a:pt x="10" y="10"/>
                      <a:pt x="11" y="8"/>
                    </a:cubicBezTo>
                    <a:cubicBezTo>
                      <a:pt x="6" y="9"/>
                      <a:pt x="3" y="10"/>
                      <a:pt x="3" y="13"/>
                    </a:cubicBezTo>
                    <a:cubicBezTo>
                      <a:pt x="3" y="14"/>
                      <a:pt x="4" y="15"/>
                      <a:pt x="5" y="15"/>
                    </a:cubicBezTo>
                    <a:moveTo>
                      <a:pt x="3" y="2"/>
                    </a:moveTo>
                    <a:cubicBezTo>
                      <a:pt x="6" y="1"/>
                      <a:pt x="8" y="0"/>
                      <a:pt x="10" y="0"/>
                    </a:cubicBezTo>
                    <a:cubicBezTo>
                      <a:pt x="12" y="0"/>
                      <a:pt x="14" y="1"/>
                      <a:pt x="14" y="3"/>
                    </a:cubicBezTo>
                    <a:cubicBezTo>
                      <a:pt x="14" y="4"/>
                      <a:pt x="14" y="5"/>
                      <a:pt x="14" y="7"/>
                    </a:cubicBezTo>
                    <a:cubicBezTo>
                      <a:pt x="13" y="9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8" y="16"/>
                      <a:pt x="7" y="17"/>
                      <a:pt x="4" y="17"/>
                    </a:cubicBezTo>
                    <a:cubicBezTo>
                      <a:pt x="2" y="17"/>
                      <a:pt x="0" y="16"/>
                      <a:pt x="0" y="13"/>
                    </a:cubicBezTo>
                    <a:cubicBezTo>
                      <a:pt x="0" y="8"/>
                      <a:pt x="7" y="7"/>
                      <a:pt x="11" y="6"/>
                    </a:cubicBezTo>
                    <a:cubicBezTo>
                      <a:pt x="11" y="5"/>
                      <a:pt x="11" y="4"/>
                      <a:pt x="11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8" y="2"/>
                      <a:pt x="6" y="3"/>
                      <a:pt x="4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9" name="Freeform 134"/>
              <p:cNvSpPr>
                <a:spLocks/>
              </p:cNvSpPr>
              <p:nvPr userDrawn="1"/>
            </p:nvSpPr>
            <p:spPr bwMode="auto">
              <a:xfrm>
                <a:off x="6665913" y="5686426"/>
                <a:ext cx="39688" cy="41275"/>
              </a:xfrm>
              <a:custGeom>
                <a:avLst/>
                <a:gdLst>
                  <a:gd name="T0" fmla="*/ 3 w 16"/>
                  <a:gd name="T1" fmla="*/ 0 h 17"/>
                  <a:gd name="T2" fmla="*/ 6 w 16"/>
                  <a:gd name="T3" fmla="*/ 0 h 17"/>
                  <a:gd name="T4" fmla="*/ 5 w 16"/>
                  <a:gd name="T5" fmla="*/ 3 h 17"/>
                  <a:gd name="T6" fmla="*/ 5 w 16"/>
                  <a:gd name="T7" fmla="*/ 3 h 17"/>
                  <a:gd name="T8" fmla="*/ 12 w 16"/>
                  <a:gd name="T9" fmla="*/ 0 h 17"/>
                  <a:gd name="T10" fmla="*/ 16 w 16"/>
                  <a:gd name="T11" fmla="*/ 3 h 17"/>
                  <a:gd name="T12" fmla="*/ 15 w 16"/>
                  <a:gd name="T13" fmla="*/ 6 h 17"/>
                  <a:gd name="T14" fmla="*/ 13 w 16"/>
                  <a:gd name="T15" fmla="*/ 17 h 17"/>
                  <a:gd name="T16" fmla="*/ 10 w 16"/>
                  <a:gd name="T17" fmla="*/ 17 h 17"/>
                  <a:gd name="T18" fmla="*/ 12 w 16"/>
                  <a:gd name="T19" fmla="*/ 6 h 17"/>
                  <a:gd name="T20" fmla="*/ 13 w 16"/>
                  <a:gd name="T21" fmla="*/ 3 h 17"/>
                  <a:gd name="T22" fmla="*/ 11 w 16"/>
                  <a:gd name="T23" fmla="*/ 2 h 17"/>
                  <a:gd name="T24" fmla="*/ 5 w 16"/>
                  <a:gd name="T25" fmla="*/ 5 h 17"/>
                  <a:gd name="T26" fmla="*/ 2 w 16"/>
                  <a:gd name="T27" fmla="*/ 17 h 17"/>
                  <a:gd name="T28" fmla="*/ 0 w 16"/>
                  <a:gd name="T29" fmla="*/ 17 h 17"/>
                  <a:gd name="T30" fmla="*/ 3 w 1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7">
                    <a:moveTo>
                      <a:pt x="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0"/>
                      <a:pt x="12" y="0"/>
                    </a:cubicBezTo>
                    <a:cubicBezTo>
                      <a:pt x="14" y="0"/>
                      <a:pt x="16" y="1"/>
                      <a:pt x="16" y="3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4"/>
                      <a:pt x="13" y="3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9" y="2"/>
                      <a:pt x="8" y="3"/>
                      <a:pt x="5" y="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0" name="Freeform 135"/>
              <p:cNvSpPr>
                <a:spLocks/>
              </p:cNvSpPr>
              <p:nvPr userDrawn="1"/>
            </p:nvSpPr>
            <p:spPr bwMode="auto">
              <a:xfrm>
                <a:off x="6710363" y="5686426"/>
                <a:ext cx="34925" cy="41275"/>
              </a:xfrm>
              <a:custGeom>
                <a:avLst/>
                <a:gdLst>
                  <a:gd name="T0" fmla="*/ 14 w 15"/>
                  <a:gd name="T1" fmla="*/ 2 h 17"/>
                  <a:gd name="T2" fmla="*/ 12 w 15"/>
                  <a:gd name="T3" fmla="*/ 2 h 17"/>
                  <a:gd name="T4" fmla="*/ 3 w 15"/>
                  <a:gd name="T5" fmla="*/ 10 h 17"/>
                  <a:gd name="T6" fmla="*/ 7 w 15"/>
                  <a:gd name="T7" fmla="*/ 15 h 17"/>
                  <a:gd name="T8" fmla="*/ 12 w 15"/>
                  <a:gd name="T9" fmla="*/ 14 h 17"/>
                  <a:gd name="T10" fmla="*/ 13 w 15"/>
                  <a:gd name="T11" fmla="*/ 15 h 17"/>
                  <a:gd name="T12" fmla="*/ 7 w 15"/>
                  <a:gd name="T13" fmla="*/ 17 h 17"/>
                  <a:gd name="T14" fmla="*/ 0 w 15"/>
                  <a:gd name="T15" fmla="*/ 11 h 17"/>
                  <a:gd name="T16" fmla="*/ 12 w 15"/>
                  <a:gd name="T17" fmla="*/ 0 h 17"/>
                  <a:gd name="T18" fmla="*/ 15 w 15"/>
                  <a:gd name="T19" fmla="*/ 0 h 17"/>
                  <a:gd name="T20" fmla="*/ 14 w 15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14" y="2"/>
                    </a:moveTo>
                    <a:cubicBezTo>
                      <a:pt x="14" y="2"/>
                      <a:pt x="13" y="2"/>
                      <a:pt x="12" y="2"/>
                    </a:cubicBezTo>
                    <a:cubicBezTo>
                      <a:pt x="7" y="2"/>
                      <a:pt x="3" y="5"/>
                      <a:pt x="3" y="10"/>
                    </a:cubicBezTo>
                    <a:cubicBezTo>
                      <a:pt x="3" y="13"/>
                      <a:pt x="4" y="15"/>
                      <a:pt x="7" y="15"/>
                    </a:cubicBezTo>
                    <a:cubicBezTo>
                      <a:pt x="9" y="15"/>
                      <a:pt x="10" y="15"/>
                      <a:pt x="12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6"/>
                      <a:pt x="9" y="17"/>
                      <a:pt x="7" y="17"/>
                    </a:cubicBezTo>
                    <a:cubicBezTo>
                      <a:pt x="3" y="17"/>
                      <a:pt x="0" y="14"/>
                      <a:pt x="0" y="11"/>
                    </a:cubicBezTo>
                    <a:cubicBezTo>
                      <a:pt x="0" y="4"/>
                      <a:pt x="6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1" name="Freeform 136"/>
              <p:cNvSpPr>
                <a:spLocks noEditPoints="1"/>
              </p:cNvSpPr>
              <p:nvPr userDrawn="1"/>
            </p:nvSpPr>
            <p:spPr bwMode="auto">
              <a:xfrm>
                <a:off x="6745288" y="5686426"/>
                <a:ext cx="34925" cy="41275"/>
              </a:xfrm>
              <a:custGeom>
                <a:avLst/>
                <a:gdLst>
                  <a:gd name="T0" fmla="*/ 12 w 14"/>
                  <a:gd name="T1" fmla="*/ 7 h 17"/>
                  <a:gd name="T2" fmla="*/ 12 w 14"/>
                  <a:gd name="T3" fmla="*/ 5 h 17"/>
                  <a:gd name="T4" fmla="*/ 9 w 14"/>
                  <a:gd name="T5" fmla="*/ 2 h 17"/>
                  <a:gd name="T6" fmla="*/ 3 w 14"/>
                  <a:gd name="T7" fmla="*/ 7 h 17"/>
                  <a:gd name="T8" fmla="*/ 12 w 14"/>
                  <a:gd name="T9" fmla="*/ 7 h 17"/>
                  <a:gd name="T10" fmla="*/ 3 w 14"/>
                  <a:gd name="T11" fmla="*/ 8 h 17"/>
                  <a:gd name="T12" fmla="*/ 3 w 14"/>
                  <a:gd name="T13" fmla="*/ 10 h 17"/>
                  <a:gd name="T14" fmla="*/ 7 w 14"/>
                  <a:gd name="T15" fmla="*/ 15 h 17"/>
                  <a:gd name="T16" fmla="*/ 12 w 14"/>
                  <a:gd name="T17" fmla="*/ 13 h 17"/>
                  <a:gd name="T18" fmla="*/ 13 w 14"/>
                  <a:gd name="T19" fmla="*/ 15 h 17"/>
                  <a:gd name="T20" fmla="*/ 6 w 14"/>
                  <a:gd name="T21" fmla="*/ 17 h 17"/>
                  <a:gd name="T22" fmla="*/ 0 w 14"/>
                  <a:gd name="T23" fmla="*/ 10 h 17"/>
                  <a:gd name="T24" fmla="*/ 9 w 14"/>
                  <a:gd name="T25" fmla="*/ 0 h 17"/>
                  <a:gd name="T26" fmla="*/ 14 w 14"/>
                  <a:gd name="T27" fmla="*/ 6 h 17"/>
                  <a:gd name="T28" fmla="*/ 14 w 14"/>
                  <a:gd name="T29" fmla="*/ 8 h 17"/>
                  <a:gd name="T30" fmla="*/ 3 w 14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7">
                    <a:moveTo>
                      <a:pt x="12" y="7"/>
                    </a:moveTo>
                    <a:cubicBezTo>
                      <a:pt x="12" y="6"/>
                      <a:pt x="12" y="6"/>
                      <a:pt x="12" y="5"/>
                    </a:cubicBezTo>
                    <a:cubicBezTo>
                      <a:pt x="12" y="3"/>
                      <a:pt x="11" y="2"/>
                      <a:pt x="9" y="2"/>
                    </a:cubicBezTo>
                    <a:cubicBezTo>
                      <a:pt x="6" y="2"/>
                      <a:pt x="4" y="4"/>
                      <a:pt x="3" y="7"/>
                    </a:cubicBezTo>
                    <a:lnTo>
                      <a:pt x="12" y="7"/>
                    </a:lnTo>
                    <a:close/>
                    <a:moveTo>
                      <a:pt x="3" y="8"/>
                    </a:moveTo>
                    <a:cubicBezTo>
                      <a:pt x="3" y="9"/>
                      <a:pt x="3" y="10"/>
                      <a:pt x="3" y="10"/>
                    </a:cubicBezTo>
                    <a:cubicBezTo>
                      <a:pt x="3" y="13"/>
                      <a:pt x="4" y="15"/>
                      <a:pt x="7" y="15"/>
                    </a:cubicBezTo>
                    <a:cubicBezTo>
                      <a:pt x="9" y="15"/>
                      <a:pt x="10" y="14"/>
                      <a:pt x="12" y="1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6"/>
                      <a:pt x="9" y="17"/>
                      <a:pt x="6" y="17"/>
                    </a:cubicBezTo>
                    <a:cubicBezTo>
                      <a:pt x="2" y="17"/>
                      <a:pt x="0" y="14"/>
                      <a:pt x="0" y="10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13" y="0"/>
                      <a:pt x="14" y="3"/>
                      <a:pt x="14" y="6"/>
                    </a:cubicBezTo>
                    <a:cubicBezTo>
                      <a:pt x="14" y="7"/>
                      <a:pt x="14" y="8"/>
                      <a:pt x="14" y="8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2" name="Freeform 137"/>
              <p:cNvSpPr>
                <a:spLocks/>
              </p:cNvSpPr>
              <p:nvPr userDrawn="1"/>
            </p:nvSpPr>
            <p:spPr bwMode="auto">
              <a:xfrm>
                <a:off x="6784976" y="5686426"/>
                <a:ext cx="25400" cy="41275"/>
              </a:xfrm>
              <a:custGeom>
                <a:avLst/>
                <a:gdLst>
                  <a:gd name="T0" fmla="*/ 3 w 11"/>
                  <a:gd name="T1" fmla="*/ 0 h 17"/>
                  <a:gd name="T2" fmla="*/ 6 w 11"/>
                  <a:gd name="T3" fmla="*/ 0 h 17"/>
                  <a:gd name="T4" fmla="*/ 5 w 11"/>
                  <a:gd name="T5" fmla="*/ 3 h 17"/>
                  <a:gd name="T6" fmla="*/ 5 w 11"/>
                  <a:gd name="T7" fmla="*/ 3 h 17"/>
                  <a:gd name="T8" fmla="*/ 10 w 11"/>
                  <a:gd name="T9" fmla="*/ 0 h 17"/>
                  <a:gd name="T10" fmla="*/ 11 w 11"/>
                  <a:gd name="T11" fmla="*/ 0 h 17"/>
                  <a:gd name="T12" fmla="*/ 11 w 11"/>
                  <a:gd name="T13" fmla="*/ 2 h 17"/>
                  <a:gd name="T14" fmla="*/ 9 w 11"/>
                  <a:gd name="T15" fmla="*/ 2 h 17"/>
                  <a:gd name="T16" fmla="*/ 5 w 11"/>
                  <a:gd name="T17" fmla="*/ 5 h 17"/>
                  <a:gd name="T18" fmla="*/ 2 w 11"/>
                  <a:gd name="T19" fmla="*/ 17 h 17"/>
                  <a:gd name="T20" fmla="*/ 0 w 11"/>
                  <a:gd name="T21" fmla="*/ 17 h 17"/>
                  <a:gd name="T22" fmla="*/ 3 w 11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7">
                    <a:moveTo>
                      <a:pt x="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2"/>
                      <a:pt x="6" y="4"/>
                      <a:pt x="5" y="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3" name="Freeform 138"/>
              <p:cNvSpPr>
                <a:spLocks/>
              </p:cNvSpPr>
              <p:nvPr userDrawn="1"/>
            </p:nvSpPr>
            <p:spPr bwMode="auto">
              <a:xfrm>
                <a:off x="6832601" y="5686426"/>
                <a:ext cx="33338" cy="41275"/>
              </a:xfrm>
              <a:custGeom>
                <a:avLst/>
                <a:gdLst>
                  <a:gd name="T0" fmla="*/ 14 w 14"/>
                  <a:gd name="T1" fmla="*/ 2 h 17"/>
                  <a:gd name="T2" fmla="*/ 12 w 14"/>
                  <a:gd name="T3" fmla="*/ 2 h 17"/>
                  <a:gd name="T4" fmla="*/ 3 w 14"/>
                  <a:gd name="T5" fmla="*/ 10 h 17"/>
                  <a:gd name="T6" fmla="*/ 7 w 14"/>
                  <a:gd name="T7" fmla="*/ 15 h 17"/>
                  <a:gd name="T8" fmla="*/ 12 w 14"/>
                  <a:gd name="T9" fmla="*/ 14 h 17"/>
                  <a:gd name="T10" fmla="*/ 13 w 14"/>
                  <a:gd name="T11" fmla="*/ 15 h 17"/>
                  <a:gd name="T12" fmla="*/ 7 w 14"/>
                  <a:gd name="T13" fmla="*/ 17 h 17"/>
                  <a:gd name="T14" fmla="*/ 0 w 14"/>
                  <a:gd name="T15" fmla="*/ 11 h 17"/>
                  <a:gd name="T16" fmla="*/ 12 w 14"/>
                  <a:gd name="T17" fmla="*/ 0 h 17"/>
                  <a:gd name="T18" fmla="*/ 14 w 14"/>
                  <a:gd name="T19" fmla="*/ 0 h 17"/>
                  <a:gd name="T20" fmla="*/ 14 w 14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7">
                    <a:moveTo>
                      <a:pt x="14" y="2"/>
                    </a:moveTo>
                    <a:cubicBezTo>
                      <a:pt x="13" y="2"/>
                      <a:pt x="13" y="2"/>
                      <a:pt x="12" y="2"/>
                    </a:cubicBezTo>
                    <a:cubicBezTo>
                      <a:pt x="7" y="2"/>
                      <a:pt x="3" y="5"/>
                      <a:pt x="3" y="10"/>
                    </a:cubicBezTo>
                    <a:cubicBezTo>
                      <a:pt x="3" y="13"/>
                      <a:pt x="4" y="15"/>
                      <a:pt x="7" y="15"/>
                    </a:cubicBezTo>
                    <a:cubicBezTo>
                      <a:pt x="8" y="15"/>
                      <a:pt x="10" y="15"/>
                      <a:pt x="12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6"/>
                      <a:pt x="9" y="17"/>
                      <a:pt x="7" y="17"/>
                    </a:cubicBezTo>
                    <a:cubicBezTo>
                      <a:pt x="2" y="17"/>
                      <a:pt x="0" y="14"/>
                      <a:pt x="0" y="11"/>
                    </a:cubicBezTo>
                    <a:cubicBezTo>
                      <a:pt x="0" y="4"/>
                      <a:pt x="5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4" name="Freeform 139"/>
              <p:cNvSpPr>
                <a:spLocks noEditPoints="1"/>
              </p:cNvSpPr>
              <p:nvPr userDrawn="1"/>
            </p:nvSpPr>
            <p:spPr bwMode="auto">
              <a:xfrm>
                <a:off x="6869113" y="5686426"/>
                <a:ext cx="36513" cy="41275"/>
              </a:xfrm>
              <a:custGeom>
                <a:avLst/>
                <a:gdLst>
                  <a:gd name="T0" fmla="*/ 6 w 15"/>
                  <a:gd name="T1" fmla="*/ 15 h 17"/>
                  <a:gd name="T2" fmla="*/ 13 w 15"/>
                  <a:gd name="T3" fmla="*/ 7 h 17"/>
                  <a:gd name="T4" fmla="*/ 8 w 15"/>
                  <a:gd name="T5" fmla="*/ 2 h 17"/>
                  <a:gd name="T6" fmla="*/ 2 w 15"/>
                  <a:gd name="T7" fmla="*/ 10 h 17"/>
                  <a:gd name="T8" fmla="*/ 6 w 15"/>
                  <a:gd name="T9" fmla="*/ 15 h 17"/>
                  <a:gd name="T10" fmla="*/ 9 w 15"/>
                  <a:gd name="T11" fmla="*/ 0 h 17"/>
                  <a:gd name="T12" fmla="*/ 15 w 15"/>
                  <a:gd name="T13" fmla="*/ 7 h 17"/>
                  <a:gd name="T14" fmla="*/ 6 w 15"/>
                  <a:gd name="T15" fmla="*/ 17 h 17"/>
                  <a:gd name="T16" fmla="*/ 0 w 15"/>
                  <a:gd name="T17" fmla="*/ 10 h 17"/>
                  <a:gd name="T18" fmla="*/ 9 w 15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6" y="15"/>
                    </a:moveTo>
                    <a:cubicBezTo>
                      <a:pt x="11" y="15"/>
                      <a:pt x="13" y="10"/>
                      <a:pt x="13" y="7"/>
                    </a:cubicBezTo>
                    <a:cubicBezTo>
                      <a:pt x="13" y="4"/>
                      <a:pt x="12" y="2"/>
                      <a:pt x="8" y="2"/>
                    </a:cubicBezTo>
                    <a:cubicBezTo>
                      <a:pt x="4" y="2"/>
                      <a:pt x="2" y="7"/>
                      <a:pt x="2" y="10"/>
                    </a:cubicBezTo>
                    <a:cubicBezTo>
                      <a:pt x="2" y="13"/>
                      <a:pt x="3" y="15"/>
                      <a:pt x="6" y="15"/>
                    </a:cubicBezTo>
                    <a:moveTo>
                      <a:pt x="9" y="0"/>
                    </a:moveTo>
                    <a:cubicBezTo>
                      <a:pt x="13" y="0"/>
                      <a:pt x="15" y="3"/>
                      <a:pt x="15" y="7"/>
                    </a:cubicBezTo>
                    <a:cubicBezTo>
                      <a:pt x="15" y="12"/>
                      <a:pt x="12" y="17"/>
                      <a:pt x="6" y="17"/>
                    </a:cubicBezTo>
                    <a:cubicBezTo>
                      <a:pt x="2" y="17"/>
                      <a:pt x="0" y="14"/>
                      <a:pt x="0" y="10"/>
                    </a:cubicBezTo>
                    <a:cubicBezTo>
                      <a:pt x="0" y="5"/>
                      <a:pt x="3" y="0"/>
                      <a:pt x="9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5" name="Freeform 140"/>
              <p:cNvSpPr>
                <a:spLocks/>
              </p:cNvSpPr>
              <p:nvPr userDrawn="1"/>
            </p:nvSpPr>
            <p:spPr bwMode="auto">
              <a:xfrm>
                <a:off x="6910388" y="5686426"/>
                <a:ext cx="38100" cy="41275"/>
              </a:xfrm>
              <a:custGeom>
                <a:avLst/>
                <a:gdLst>
                  <a:gd name="T0" fmla="*/ 4 w 16"/>
                  <a:gd name="T1" fmla="*/ 0 h 17"/>
                  <a:gd name="T2" fmla="*/ 6 w 16"/>
                  <a:gd name="T3" fmla="*/ 0 h 17"/>
                  <a:gd name="T4" fmla="*/ 6 w 16"/>
                  <a:gd name="T5" fmla="*/ 3 h 17"/>
                  <a:gd name="T6" fmla="*/ 6 w 16"/>
                  <a:gd name="T7" fmla="*/ 3 h 17"/>
                  <a:gd name="T8" fmla="*/ 12 w 16"/>
                  <a:gd name="T9" fmla="*/ 0 h 17"/>
                  <a:gd name="T10" fmla="*/ 16 w 16"/>
                  <a:gd name="T11" fmla="*/ 3 h 17"/>
                  <a:gd name="T12" fmla="*/ 16 w 16"/>
                  <a:gd name="T13" fmla="*/ 6 h 17"/>
                  <a:gd name="T14" fmla="*/ 13 w 16"/>
                  <a:gd name="T15" fmla="*/ 17 h 17"/>
                  <a:gd name="T16" fmla="*/ 11 w 16"/>
                  <a:gd name="T17" fmla="*/ 17 h 17"/>
                  <a:gd name="T18" fmla="*/ 13 w 16"/>
                  <a:gd name="T19" fmla="*/ 6 h 17"/>
                  <a:gd name="T20" fmla="*/ 13 w 16"/>
                  <a:gd name="T21" fmla="*/ 3 h 17"/>
                  <a:gd name="T22" fmla="*/ 11 w 16"/>
                  <a:gd name="T23" fmla="*/ 2 h 17"/>
                  <a:gd name="T24" fmla="*/ 5 w 16"/>
                  <a:gd name="T25" fmla="*/ 5 h 17"/>
                  <a:gd name="T26" fmla="*/ 3 w 16"/>
                  <a:gd name="T27" fmla="*/ 17 h 17"/>
                  <a:gd name="T28" fmla="*/ 0 w 16"/>
                  <a:gd name="T29" fmla="*/ 17 h 17"/>
                  <a:gd name="T30" fmla="*/ 4 w 1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7">
                    <a:moveTo>
                      <a:pt x="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10" y="0"/>
                      <a:pt x="12" y="0"/>
                    </a:cubicBezTo>
                    <a:cubicBezTo>
                      <a:pt x="14" y="0"/>
                      <a:pt x="16" y="1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8" y="3"/>
                      <a:pt x="5" y="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6" name="Freeform 141"/>
              <p:cNvSpPr>
                <a:spLocks/>
              </p:cNvSpPr>
              <p:nvPr userDrawn="1"/>
            </p:nvSpPr>
            <p:spPr bwMode="auto">
              <a:xfrm>
                <a:off x="6954838" y="5672138"/>
                <a:ext cx="25400" cy="55563"/>
              </a:xfrm>
              <a:custGeom>
                <a:avLst/>
                <a:gdLst>
                  <a:gd name="T0" fmla="*/ 0 w 10"/>
                  <a:gd name="T1" fmla="*/ 6 h 23"/>
                  <a:gd name="T2" fmla="*/ 4 w 10"/>
                  <a:gd name="T3" fmla="*/ 6 h 23"/>
                  <a:gd name="T4" fmla="*/ 6 w 10"/>
                  <a:gd name="T5" fmla="*/ 0 h 23"/>
                  <a:gd name="T6" fmla="*/ 8 w 10"/>
                  <a:gd name="T7" fmla="*/ 0 h 23"/>
                  <a:gd name="T8" fmla="*/ 7 w 10"/>
                  <a:gd name="T9" fmla="*/ 6 h 23"/>
                  <a:gd name="T10" fmla="*/ 10 w 10"/>
                  <a:gd name="T11" fmla="*/ 6 h 23"/>
                  <a:gd name="T12" fmla="*/ 10 w 10"/>
                  <a:gd name="T13" fmla="*/ 8 h 23"/>
                  <a:gd name="T14" fmla="*/ 6 w 10"/>
                  <a:gd name="T15" fmla="*/ 8 h 23"/>
                  <a:gd name="T16" fmla="*/ 4 w 10"/>
                  <a:gd name="T17" fmla="*/ 17 h 23"/>
                  <a:gd name="T18" fmla="*/ 4 w 10"/>
                  <a:gd name="T19" fmla="*/ 19 h 23"/>
                  <a:gd name="T20" fmla="*/ 5 w 10"/>
                  <a:gd name="T21" fmla="*/ 21 h 23"/>
                  <a:gd name="T22" fmla="*/ 8 w 10"/>
                  <a:gd name="T23" fmla="*/ 20 h 23"/>
                  <a:gd name="T24" fmla="*/ 9 w 10"/>
                  <a:gd name="T25" fmla="*/ 22 h 23"/>
                  <a:gd name="T26" fmla="*/ 4 w 10"/>
                  <a:gd name="T27" fmla="*/ 23 h 23"/>
                  <a:gd name="T28" fmla="*/ 1 w 10"/>
                  <a:gd name="T29" fmla="*/ 20 h 23"/>
                  <a:gd name="T30" fmla="*/ 2 w 10"/>
                  <a:gd name="T31" fmla="*/ 15 h 23"/>
                  <a:gd name="T32" fmla="*/ 3 w 10"/>
                  <a:gd name="T33" fmla="*/ 8 h 23"/>
                  <a:gd name="T34" fmla="*/ 0 w 10"/>
                  <a:gd name="T35" fmla="*/ 8 h 23"/>
                  <a:gd name="T36" fmla="*/ 0 w 10"/>
                  <a:gd name="T3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23">
                    <a:moveTo>
                      <a:pt x="0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4" y="21"/>
                      <a:pt x="5" y="21"/>
                    </a:cubicBezTo>
                    <a:cubicBezTo>
                      <a:pt x="6" y="21"/>
                      <a:pt x="7" y="21"/>
                      <a:pt x="8" y="20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3"/>
                      <a:pt x="6" y="23"/>
                      <a:pt x="4" y="23"/>
                    </a:cubicBezTo>
                    <a:cubicBezTo>
                      <a:pt x="2" y="23"/>
                      <a:pt x="1" y="22"/>
                      <a:pt x="1" y="20"/>
                    </a:cubicBezTo>
                    <a:cubicBezTo>
                      <a:pt x="1" y="19"/>
                      <a:pt x="1" y="17"/>
                      <a:pt x="2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7" name="Freeform 142"/>
              <p:cNvSpPr>
                <a:spLocks/>
              </p:cNvSpPr>
              <p:nvPr userDrawn="1"/>
            </p:nvSpPr>
            <p:spPr bwMode="auto">
              <a:xfrm>
                <a:off x="6980238" y="5686426"/>
                <a:ext cx="28575" cy="41275"/>
              </a:xfrm>
              <a:custGeom>
                <a:avLst/>
                <a:gdLst>
                  <a:gd name="T0" fmla="*/ 4 w 12"/>
                  <a:gd name="T1" fmla="*/ 0 h 17"/>
                  <a:gd name="T2" fmla="*/ 6 w 12"/>
                  <a:gd name="T3" fmla="*/ 0 h 17"/>
                  <a:gd name="T4" fmla="*/ 5 w 12"/>
                  <a:gd name="T5" fmla="*/ 3 h 17"/>
                  <a:gd name="T6" fmla="*/ 5 w 12"/>
                  <a:gd name="T7" fmla="*/ 3 h 17"/>
                  <a:gd name="T8" fmla="*/ 10 w 12"/>
                  <a:gd name="T9" fmla="*/ 0 h 17"/>
                  <a:gd name="T10" fmla="*/ 12 w 12"/>
                  <a:gd name="T11" fmla="*/ 0 h 17"/>
                  <a:gd name="T12" fmla="*/ 11 w 12"/>
                  <a:gd name="T13" fmla="*/ 2 h 17"/>
                  <a:gd name="T14" fmla="*/ 9 w 12"/>
                  <a:gd name="T15" fmla="*/ 2 h 17"/>
                  <a:gd name="T16" fmla="*/ 5 w 12"/>
                  <a:gd name="T17" fmla="*/ 5 h 17"/>
                  <a:gd name="T18" fmla="*/ 3 w 12"/>
                  <a:gd name="T19" fmla="*/ 17 h 17"/>
                  <a:gd name="T20" fmla="*/ 0 w 12"/>
                  <a:gd name="T21" fmla="*/ 17 h 17"/>
                  <a:gd name="T22" fmla="*/ 4 w 12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7">
                    <a:moveTo>
                      <a:pt x="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8" name="Freeform 143"/>
              <p:cNvSpPr>
                <a:spLocks noEditPoints="1"/>
              </p:cNvSpPr>
              <p:nvPr userDrawn="1"/>
            </p:nvSpPr>
            <p:spPr bwMode="auto">
              <a:xfrm>
                <a:off x="7005638" y="5686426"/>
                <a:ext cx="39688" cy="41275"/>
              </a:xfrm>
              <a:custGeom>
                <a:avLst/>
                <a:gdLst>
                  <a:gd name="T0" fmla="*/ 7 w 16"/>
                  <a:gd name="T1" fmla="*/ 15 h 17"/>
                  <a:gd name="T2" fmla="*/ 14 w 16"/>
                  <a:gd name="T3" fmla="*/ 7 h 17"/>
                  <a:gd name="T4" fmla="*/ 9 w 16"/>
                  <a:gd name="T5" fmla="*/ 2 h 17"/>
                  <a:gd name="T6" fmla="*/ 3 w 16"/>
                  <a:gd name="T7" fmla="*/ 10 h 17"/>
                  <a:gd name="T8" fmla="*/ 7 w 16"/>
                  <a:gd name="T9" fmla="*/ 15 h 17"/>
                  <a:gd name="T10" fmla="*/ 10 w 16"/>
                  <a:gd name="T11" fmla="*/ 0 h 17"/>
                  <a:gd name="T12" fmla="*/ 16 w 16"/>
                  <a:gd name="T13" fmla="*/ 7 h 17"/>
                  <a:gd name="T14" fmla="*/ 7 w 16"/>
                  <a:gd name="T15" fmla="*/ 17 h 17"/>
                  <a:gd name="T16" fmla="*/ 0 w 16"/>
                  <a:gd name="T17" fmla="*/ 10 h 17"/>
                  <a:gd name="T18" fmla="*/ 10 w 16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7" y="15"/>
                    </a:moveTo>
                    <a:cubicBezTo>
                      <a:pt x="11" y="15"/>
                      <a:pt x="14" y="10"/>
                      <a:pt x="14" y="7"/>
                    </a:cubicBezTo>
                    <a:cubicBezTo>
                      <a:pt x="14" y="4"/>
                      <a:pt x="13" y="2"/>
                      <a:pt x="9" y="2"/>
                    </a:cubicBezTo>
                    <a:cubicBezTo>
                      <a:pt x="5" y="2"/>
                      <a:pt x="3" y="7"/>
                      <a:pt x="3" y="10"/>
                    </a:cubicBezTo>
                    <a:cubicBezTo>
                      <a:pt x="3" y="13"/>
                      <a:pt x="4" y="15"/>
                      <a:pt x="7" y="15"/>
                    </a:cubicBezTo>
                    <a:moveTo>
                      <a:pt x="10" y="0"/>
                    </a:moveTo>
                    <a:cubicBezTo>
                      <a:pt x="14" y="0"/>
                      <a:pt x="16" y="3"/>
                      <a:pt x="16" y="7"/>
                    </a:cubicBezTo>
                    <a:cubicBezTo>
                      <a:pt x="16" y="12"/>
                      <a:pt x="13" y="17"/>
                      <a:pt x="7" y="17"/>
                    </a:cubicBezTo>
                    <a:cubicBezTo>
                      <a:pt x="3" y="17"/>
                      <a:pt x="0" y="14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9" name="Freeform 144"/>
              <p:cNvSpPr>
                <a:spLocks/>
              </p:cNvSpPr>
              <p:nvPr userDrawn="1"/>
            </p:nvSpPr>
            <p:spPr bwMode="auto">
              <a:xfrm>
                <a:off x="7051676" y="5667376"/>
                <a:ext cx="19050" cy="60325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0 h 38"/>
                  <a:gd name="T4" fmla="*/ 3 w 12"/>
                  <a:gd name="T5" fmla="*/ 38 h 38"/>
                  <a:gd name="T6" fmla="*/ 0 w 12"/>
                  <a:gd name="T7" fmla="*/ 38 h 38"/>
                  <a:gd name="T8" fmla="*/ 8 w 1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0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0" name="Freeform 145"/>
              <p:cNvSpPr>
                <a:spLocks/>
              </p:cNvSpPr>
              <p:nvPr userDrawn="1"/>
            </p:nvSpPr>
            <p:spPr bwMode="auto">
              <a:xfrm>
                <a:off x="6615113" y="5408613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1" name="Freeform 146"/>
              <p:cNvSpPr>
                <a:spLocks/>
              </p:cNvSpPr>
              <p:nvPr userDrawn="1"/>
            </p:nvSpPr>
            <p:spPr bwMode="auto">
              <a:xfrm>
                <a:off x="6596063" y="5410201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2" name="Freeform 147"/>
              <p:cNvSpPr>
                <a:spLocks/>
              </p:cNvSpPr>
              <p:nvPr userDrawn="1"/>
            </p:nvSpPr>
            <p:spPr bwMode="auto">
              <a:xfrm>
                <a:off x="6418263" y="54276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3" name="Freeform 148"/>
              <p:cNvSpPr>
                <a:spLocks/>
              </p:cNvSpPr>
              <p:nvPr userDrawn="1"/>
            </p:nvSpPr>
            <p:spPr bwMode="auto">
              <a:xfrm>
                <a:off x="6480176" y="5446713"/>
                <a:ext cx="3175" cy="476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0" y="1"/>
                      <a:pt x="1" y="2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4" name="Freeform 149"/>
              <p:cNvSpPr>
                <a:spLocks/>
              </p:cNvSpPr>
              <p:nvPr userDrawn="1"/>
            </p:nvSpPr>
            <p:spPr bwMode="auto">
              <a:xfrm>
                <a:off x="6415088" y="5446713"/>
                <a:ext cx="3175" cy="793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5" name="Freeform 150"/>
              <p:cNvSpPr>
                <a:spLocks/>
              </p:cNvSpPr>
              <p:nvPr userDrawn="1"/>
            </p:nvSpPr>
            <p:spPr bwMode="auto">
              <a:xfrm>
                <a:off x="6626226" y="5456238"/>
                <a:ext cx="20638" cy="3175"/>
              </a:xfrm>
              <a:custGeom>
                <a:avLst/>
                <a:gdLst>
                  <a:gd name="T0" fmla="*/ 8 w 9"/>
                  <a:gd name="T1" fmla="*/ 0 h 1"/>
                  <a:gd name="T2" fmla="*/ 0 w 9"/>
                  <a:gd name="T3" fmla="*/ 1 h 1"/>
                  <a:gd name="T4" fmla="*/ 9 w 9"/>
                  <a:gd name="T5" fmla="*/ 0 h 1"/>
                  <a:gd name="T6" fmla="*/ 8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6" y="1"/>
                      <a:pt x="9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6" name="Rectangle 151"/>
              <p:cNvSpPr>
                <a:spLocks noChangeArrowheads="1"/>
              </p:cNvSpPr>
              <p:nvPr userDrawn="1"/>
            </p:nvSpPr>
            <p:spPr bwMode="auto">
              <a:xfrm>
                <a:off x="6591301" y="5461001"/>
                <a:ext cx="1588" cy="1588"/>
              </a:xfrm>
              <a:prstGeom prst="rect">
                <a:avLst/>
              </a:pr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7" name="Rectangle 152"/>
              <p:cNvSpPr>
                <a:spLocks noChangeArrowheads="1"/>
              </p:cNvSpPr>
              <p:nvPr userDrawn="1"/>
            </p:nvSpPr>
            <p:spPr bwMode="auto">
              <a:xfrm>
                <a:off x="6589713" y="5464176"/>
                <a:ext cx="1588" cy="1588"/>
              </a:xfrm>
              <a:prstGeom prst="rect">
                <a:avLst/>
              </a:pr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8" name="Freeform 153"/>
              <p:cNvSpPr>
                <a:spLocks/>
              </p:cNvSpPr>
              <p:nvPr userDrawn="1"/>
            </p:nvSpPr>
            <p:spPr bwMode="auto">
              <a:xfrm>
                <a:off x="6445251" y="5464176"/>
                <a:ext cx="9525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9" name="Freeform 154"/>
              <p:cNvSpPr>
                <a:spLocks/>
              </p:cNvSpPr>
              <p:nvPr userDrawn="1"/>
            </p:nvSpPr>
            <p:spPr bwMode="auto">
              <a:xfrm>
                <a:off x="6534151" y="5464176"/>
                <a:ext cx="38100" cy="1588"/>
              </a:xfrm>
              <a:custGeom>
                <a:avLst/>
                <a:gdLst>
                  <a:gd name="T0" fmla="*/ 15 w 16"/>
                  <a:gd name="T1" fmla="*/ 1 h 1"/>
                  <a:gd name="T2" fmla="*/ 0 w 16"/>
                  <a:gd name="T3" fmla="*/ 1 h 1"/>
                  <a:gd name="T4" fmla="*/ 0 w 16"/>
                  <a:gd name="T5" fmla="*/ 1 h 1"/>
                  <a:gd name="T6" fmla="*/ 14 w 16"/>
                  <a:gd name="T7" fmla="*/ 0 h 1"/>
                  <a:gd name="T8" fmla="*/ 16 w 16"/>
                  <a:gd name="T9" fmla="*/ 0 h 1"/>
                  <a:gd name="T10" fmla="*/ 15 w 16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">
                    <a:moveTo>
                      <a:pt x="15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10" y="1"/>
                      <a:pt x="14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0" name="Freeform 155"/>
              <p:cNvSpPr>
                <a:spLocks/>
              </p:cNvSpPr>
              <p:nvPr userDrawn="1"/>
            </p:nvSpPr>
            <p:spPr bwMode="auto">
              <a:xfrm>
                <a:off x="6529388" y="5470526"/>
                <a:ext cx="1588" cy="635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2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1" name="Freeform 156"/>
              <p:cNvSpPr>
                <a:spLocks/>
              </p:cNvSpPr>
              <p:nvPr userDrawn="1"/>
            </p:nvSpPr>
            <p:spPr bwMode="auto">
              <a:xfrm>
                <a:off x="6646863" y="5470526"/>
                <a:ext cx="3175" cy="7938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2" name="Freeform 157"/>
              <p:cNvSpPr>
                <a:spLocks/>
              </p:cNvSpPr>
              <p:nvPr userDrawn="1"/>
            </p:nvSpPr>
            <p:spPr bwMode="auto">
              <a:xfrm>
                <a:off x="6594476" y="5473701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3" name="Freeform 158"/>
              <p:cNvSpPr>
                <a:spLocks/>
              </p:cNvSpPr>
              <p:nvPr userDrawn="1"/>
            </p:nvSpPr>
            <p:spPr bwMode="auto">
              <a:xfrm>
                <a:off x="6530976" y="5487988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4" name="Freeform 159"/>
              <p:cNvSpPr>
                <a:spLocks/>
              </p:cNvSpPr>
              <p:nvPr userDrawn="1"/>
            </p:nvSpPr>
            <p:spPr bwMode="auto">
              <a:xfrm>
                <a:off x="6591301" y="5492751"/>
                <a:ext cx="3175" cy="476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5" name="Freeform 160"/>
              <p:cNvSpPr>
                <a:spLocks/>
              </p:cNvSpPr>
              <p:nvPr userDrawn="1"/>
            </p:nvSpPr>
            <p:spPr bwMode="auto">
              <a:xfrm>
                <a:off x="6530976" y="5492751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6" name="Freeform 161"/>
              <p:cNvSpPr>
                <a:spLocks/>
              </p:cNvSpPr>
              <p:nvPr userDrawn="1"/>
            </p:nvSpPr>
            <p:spPr bwMode="auto">
              <a:xfrm>
                <a:off x="6642101" y="5500688"/>
                <a:ext cx="3175" cy="9525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0 w 1"/>
                  <a:gd name="T5" fmla="*/ 4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7" name="Freeform 162"/>
              <p:cNvSpPr>
                <a:spLocks/>
              </p:cNvSpPr>
              <p:nvPr userDrawn="1"/>
            </p:nvSpPr>
            <p:spPr bwMode="auto">
              <a:xfrm>
                <a:off x="6640513" y="5502276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8" name="Rectangle 163"/>
              <p:cNvSpPr>
                <a:spLocks noChangeArrowheads="1"/>
              </p:cNvSpPr>
              <p:nvPr userDrawn="1"/>
            </p:nvSpPr>
            <p:spPr bwMode="auto">
              <a:xfrm>
                <a:off x="6445251" y="5510213"/>
                <a:ext cx="1588" cy="1588"/>
              </a:xfrm>
              <a:prstGeom prst="rect">
                <a:avLst/>
              </a:pr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9" name="Freeform 164"/>
              <p:cNvSpPr>
                <a:spLocks/>
              </p:cNvSpPr>
              <p:nvPr userDrawn="1"/>
            </p:nvSpPr>
            <p:spPr bwMode="auto">
              <a:xfrm>
                <a:off x="6627813" y="5514976"/>
                <a:ext cx="12700" cy="19050"/>
              </a:xfrm>
              <a:custGeom>
                <a:avLst/>
                <a:gdLst>
                  <a:gd name="T0" fmla="*/ 0 w 5"/>
                  <a:gd name="T1" fmla="*/ 8 h 8"/>
                  <a:gd name="T2" fmla="*/ 3 w 5"/>
                  <a:gd name="T3" fmla="*/ 4 h 8"/>
                  <a:gd name="T4" fmla="*/ 5 w 5"/>
                  <a:gd name="T5" fmla="*/ 0 h 8"/>
                  <a:gd name="T6" fmla="*/ 0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6"/>
                      <a:pt x="2" y="5"/>
                      <a:pt x="3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3"/>
                      <a:pt x="2" y="5"/>
                      <a:pt x="0" y="8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0" name="Freeform 165"/>
              <p:cNvSpPr>
                <a:spLocks/>
              </p:cNvSpPr>
              <p:nvPr userDrawn="1"/>
            </p:nvSpPr>
            <p:spPr bwMode="auto">
              <a:xfrm>
                <a:off x="6410326" y="5514976"/>
                <a:ext cx="3175" cy="1588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1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1" name="Freeform 166"/>
              <p:cNvSpPr>
                <a:spLocks/>
              </p:cNvSpPr>
              <p:nvPr userDrawn="1"/>
            </p:nvSpPr>
            <p:spPr bwMode="auto">
              <a:xfrm>
                <a:off x="6394451" y="55197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2" name="Freeform 167"/>
              <p:cNvSpPr>
                <a:spLocks noEditPoints="1"/>
              </p:cNvSpPr>
              <p:nvPr userDrawn="1"/>
            </p:nvSpPr>
            <p:spPr bwMode="auto">
              <a:xfrm>
                <a:off x="6345238" y="5338763"/>
                <a:ext cx="306388" cy="127000"/>
              </a:xfrm>
              <a:custGeom>
                <a:avLst/>
                <a:gdLst>
                  <a:gd name="T0" fmla="*/ 78 w 127"/>
                  <a:gd name="T1" fmla="*/ 17 h 53"/>
                  <a:gd name="T2" fmla="*/ 93 w 127"/>
                  <a:gd name="T3" fmla="*/ 17 h 53"/>
                  <a:gd name="T4" fmla="*/ 79 w 127"/>
                  <a:gd name="T5" fmla="*/ 19 h 53"/>
                  <a:gd name="T6" fmla="*/ 85 w 127"/>
                  <a:gd name="T7" fmla="*/ 18 h 53"/>
                  <a:gd name="T8" fmla="*/ 89 w 127"/>
                  <a:gd name="T9" fmla="*/ 17 h 53"/>
                  <a:gd name="T10" fmla="*/ 59 w 127"/>
                  <a:gd name="T11" fmla="*/ 22 h 53"/>
                  <a:gd name="T12" fmla="*/ 76 w 127"/>
                  <a:gd name="T13" fmla="*/ 31 h 53"/>
                  <a:gd name="T14" fmla="*/ 56 w 127"/>
                  <a:gd name="T15" fmla="*/ 22 h 53"/>
                  <a:gd name="T16" fmla="*/ 56 w 127"/>
                  <a:gd name="T17" fmla="*/ 30 h 53"/>
                  <a:gd name="T18" fmla="*/ 57 w 127"/>
                  <a:gd name="T19" fmla="*/ 20 h 53"/>
                  <a:gd name="T20" fmla="*/ 33 w 127"/>
                  <a:gd name="T21" fmla="*/ 27 h 53"/>
                  <a:gd name="T22" fmla="*/ 31 w 127"/>
                  <a:gd name="T23" fmla="*/ 14 h 53"/>
                  <a:gd name="T24" fmla="*/ 35 w 127"/>
                  <a:gd name="T25" fmla="*/ 23 h 53"/>
                  <a:gd name="T26" fmla="*/ 49 w 127"/>
                  <a:gd name="T27" fmla="*/ 7 h 53"/>
                  <a:gd name="T28" fmla="*/ 43 w 127"/>
                  <a:gd name="T29" fmla="*/ 13 h 53"/>
                  <a:gd name="T30" fmla="*/ 42 w 127"/>
                  <a:gd name="T31" fmla="*/ 13 h 53"/>
                  <a:gd name="T32" fmla="*/ 41 w 127"/>
                  <a:gd name="T33" fmla="*/ 13 h 53"/>
                  <a:gd name="T34" fmla="*/ 58 w 127"/>
                  <a:gd name="T35" fmla="*/ 16 h 53"/>
                  <a:gd name="T36" fmla="*/ 47 w 127"/>
                  <a:gd name="T37" fmla="*/ 11 h 53"/>
                  <a:gd name="T38" fmla="*/ 70 w 127"/>
                  <a:gd name="T39" fmla="*/ 7 h 53"/>
                  <a:gd name="T40" fmla="*/ 65 w 127"/>
                  <a:gd name="T41" fmla="*/ 7 h 53"/>
                  <a:gd name="T42" fmla="*/ 109 w 127"/>
                  <a:gd name="T43" fmla="*/ 13 h 53"/>
                  <a:gd name="T44" fmla="*/ 4 w 127"/>
                  <a:gd name="T45" fmla="*/ 39 h 53"/>
                  <a:gd name="T46" fmla="*/ 42 w 127"/>
                  <a:gd name="T47" fmla="*/ 53 h 53"/>
                  <a:gd name="T48" fmla="*/ 82 w 127"/>
                  <a:gd name="T49" fmla="*/ 52 h 53"/>
                  <a:gd name="T50" fmla="*/ 59 w 127"/>
                  <a:gd name="T51" fmla="*/ 51 h 53"/>
                  <a:gd name="T52" fmla="*/ 34 w 127"/>
                  <a:gd name="T53" fmla="*/ 50 h 53"/>
                  <a:gd name="T54" fmla="*/ 6 w 127"/>
                  <a:gd name="T55" fmla="*/ 48 h 53"/>
                  <a:gd name="T56" fmla="*/ 23 w 127"/>
                  <a:gd name="T57" fmla="*/ 30 h 53"/>
                  <a:gd name="T58" fmla="*/ 30 w 127"/>
                  <a:gd name="T59" fmla="*/ 35 h 53"/>
                  <a:gd name="T60" fmla="*/ 43 w 127"/>
                  <a:gd name="T61" fmla="*/ 33 h 53"/>
                  <a:gd name="T62" fmla="*/ 56 w 127"/>
                  <a:gd name="T63" fmla="*/ 38 h 53"/>
                  <a:gd name="T64" fmla="*/ 77 w 127"/>
                  <a:gd name="T65" fmla="*/ 46 h 53"/>
                  <a:gd name="T66" fmla="*/ 80 w 127"/>
                  <a:gd name="T67" fmla="*/ 34 h 53"/>
                  <a:gd name="T68" fmla="*/ 90 w 127"/>
                  <a:gd name="T69" fmla="*/ 33 h 53"/>
                  <a:gd name="T70" fmla="*/ 92 w 127"/>
                  <a:gd name="T71" fmla="*/ 33 h 53"/>
                  <a:gd name="T72" fmla="*/ 101 w 127"/>
                  <a:gd name="T73" fmla="*/ 32 h 53"/>
                  <a:gd name="T74" fmla="*/ 106 w 127"/>
                  <a:gd name="T75" fmla="*/ 38 h 53"/>
                  <a:gd name="T76" fmla="*/ 106 w 127"/>
                  <a:gd name="T77" fmla="*/ 30 h 53"/>
                  <a:gd name="T78" fmla="*/ 105 w 127"/>
                  <a:gd name="T79" fmla="*/ 29 h 53"/>
                  <a:gd name="T80" fmla="*/ 97 w 127"/>
                  <a:gd name="T81" fmla="*/ 16 h 53"/>
                  <a:gd name="T82" fmla="*/ 88 w 127"/>
                  <a:gd name="T83" fmla="*/ 7 h 53"/>
                  <a:gd name="T84" fmla="*/ 125 w 127"/>
                  <a:gd name="T85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7" h="53">
                    <a:moveTo>
                      <a:pt x="91" y="16"/>
                    </a:moveTo>
                    <a:cubicBezTo>
                      <a:pt x="90" y="16"/>
                      <a:pt x="89" y="17"/>
                      <a:pt x="88" y="16"/>
                    </a:cubicBezTo>
                    <a:cubicBezTo>
                      <a:pt x="85" y="17"/>
                      <a:pt x="82" y="17"/>
                      <a:pt x="78" y="17"/>
                    </a:cubicBezTo>
                    <a:cubicBezTo>
                      <a:pt x="77" y="13"/>
                      <a:pt x="77" y="9"/>
                      <a:pt x="74" y="5"/>
                    </a:cubicBezTo>
                    <a:cubicBezTo>
                      <a:pt x="81" y="7"/>
                      <a:pt x="87" y="10"/>
                      <a:pt x="91" y="16"/>
                    </a:cubicBezTo>
                    <a:moveTo>
                      <a:pt x="93" y="17"/>
                    </a:moveTo>
                    <a:cubicBezTo>
                      <a:pt x="96" y="21"/>
                      <a:pt x="98" y="25"/>
                      <a:pt x="100" y="30"/>
                    </a:cubicBezTo>
                    <a:cubicBezTo>
                      <a:pt x="93" y="30"/>
                      <a:pt x="87" y="31"/>
                      <a:pt x="81" y="31"/>
                    </a:cubicBezTo>
                    <a:cubicBezTo>
                      <a:pt x="81" y="27"/>
                      <a:pt x="79" y="23"/>
                      <a:pt x="79" y="19"/>
                    </a:cubicBezTo>
                    <a:cubicBezTo>
                      <a:pt x="81" y="19"/>
                      <a:pt x="83" y="20"/>
                      <a:pt x="85" y="19"/>
                    </a:cubicBezTo>
                    <a:cubicBezTo>
                      <a:pt x="85" y="18"/>
                      <a:pt x="84" y="18"/>
                      <a:pt x="84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8" y="18"/>
                      <a:pt x="89" y="18"/>
                      <a:pt x="89" y="17"/>
                    </a:cubicBezTo>
                    <a:cubicBezTo>
                      <a:pt x="90" y="18"/>
                      <a:pt x="92" y="17"/>
                      <a:pt x="93" y="17"/>
                    </a:cubicBezTo>
                    <a:moveTo>
                      <a:pt x="57" y="30"/>
                    </a:moveTo>
                    <a:cubicBezTo>
                      <a:pt x="58" y="28"/>
                      <a:pt x="58" y="25"/>
                      <a:pt x="59" y="22"/>
                    </a:cubicBezTo>
                    <a:cubicBezTo>
                      <a:pt x="59" y="22"/>
                      <a:pt x="59" y="21"/>
                      <a:pt x="59" y="20"/>
                    </a:cubicBezTo>
                    <a:cubicBezTo>
                      <a:pt x="64" y="21"/>
                      <a:pt x="70" y="21"/>
                      <a:pt x="75" y="20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0" y="31"/>
                      <a:pt x="64" y="31"/>
                      <a:pt x="57" y="30"/>
                    </a:cubicBezTo>
                    <a:moveTo>
                      <a:pt x="57" y="22"/>
                    </a:moveTo>
                    <a:cubicBezTo>
                      <a:pt x="57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4"/>
                    </a:cubicBezTo>
                    <a:cubicBezTo>
                      <a:pt x="56" y="25"/>
                      <a:pt x="57" y="25"/>
                      <a:pt x="57" y="26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49" y="30"/>
                      <a:pt x="41" y="29"/>
                      <a:pt x="34" y="28"/>
                    </a:cubicBezTo>
                    <a:cubicBezTo>
                      <a:pt x="36" y="24"/>
                      <a:pt x="37" y="20"/>
                      <a:pt x="41" y="17"/>
                    </a:cubicBezTo>
                    <a:cubicBezTo>
                      <a:pt x="46" y="20"/>
                      <a:pt x="52" y="19"/>
                      <a:pt x="57" y="20"/>
                    </a:cubicBezTo>
                    <a:cubicBezTo>
                      <a:pt x="58" y="21"/>
                      <a:pt x="56" y="21"/>
                      <a:pt x="57" y="22"/>
                    </a:cubicBezTo>
                    <a:moveTo>
                      <a:pt x="33" y="27"/>
                    </a:move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27"/>
                      <a:pt x="32" y="27"/>
                      <a:pt x="32" y="28"/>
                    </a:cubicBezTo>
                    <a:cubicBezTo>
                      <a:pt x="27" y="26"/>
                      <a:pt x="22" y="25"/>
                      <a:pt x="16" y="25"/>
                    </a:cubicBezTo>
                    <a:cubicBezTo>
                      <a:pt x="21" y="20"/>
                      <a:pt x="26" y="17"/>
                      <a:pt x="31" y="14"/>
                    </a:cubicBezTo>
                    <a:cubicBezTo>
                      <a:pt x="33" y="15"/>
                      <a:pt x="36" y="16"/>
                      <a:pt x="39" y="17"/>
                    </a:cubicBezTo>
                    <a:cubicBezTo>
                      <a:pt x="38" y="18"/>
                      <a:pt x="37" y="19"/>
                      <a:pt x="37" y="20"/>
                    </a:cubicBezTo>
                    <a:cubicBezTo>
                      <a:pt x="37" y="21"/>
                      <a:pt x="35" y="22"/>
                      <a:pt x="35" y="23"/>
                    </a:cubicBezTo>
                    <a:cubicBezTo>
                      <a:pt x="34" y="24"/>
                      <a:pt x="34" y="26"/>
                      <a:pt x="33" y="28"/>
                    </a:cubicBezTo>
                    <a:cubicBezTo>
                      <a:pt x="33" y="28"/>
                      <a:pt x="33" y="27"/>
                      <a:pt x="33" y="27"/>
                    </a:cubicBezTo>
                    <a:moveTo>
                      <a:pt x="49" y="7"/>
                    </a:move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2"/>
                      <a:pt x="42" y="13"/>
                      <a:pt x="41" y="13"/>
                    </a:cubicBezTo>
                    <a:cubicBezTo>
                      <a:pt x="39" y="13"/>
                      <a:pt x="37" y="12"/>
                      <a:pt x="35" y="12"/>
                    </a:cubicBezTo>
                    <a:cubicBezTo>
                      <a:pt x="40" y="10"/>
                      <a:pt x="44" y="8"/>
                      <a:pt x="49" y="7"/>
                    </a:cubicBezTo>
                    <a:moveTo>
                      <a:pt x="58" y="16"/>
                    </a:moveTo>
                    <a:cubicBezTo>
                      <a:pt x="44" y="14"/>
                      <a:pt x="44" y="14"/>
                      <a:pt x="44" y="14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51" y="9"/>
                      <a:pt x="56" y="6"/>
                      <a:pt x="61" y="6"/>
                    </a:cubicBezTo>
                    <a:cubicBezTo>
                      <a:pt x="59" y="9"/>
                      <a:pt x="59" y="13"/>
                      <a:pt x="58" y="16"/>
                    </a:cubicBezTo>
                    <a:moveTo>
                      <a:pt x="70" y="7"/>
                    </a:moveTo>
                    <a:cubicBezTo>
                      <a:pt x="73" y="10"/>
                      <a:pt x="73" y="13"/>
                      <a:pt x="74" y="17"/>
                    </a:cubicBezTo>
                    <a:cubicBezTo>
                      <a:pt x="69" y="17"/>
                      <a:pt x="65" y="17"/>
                      <a:pt x="60" y="16"/>
                    </a:cubicBezTo>
                    <a:cubicBezTo>
                      <a:pt x="61" y="13"/>
                      <a:pt x="63" y="10"/>
                      <a:pt x="65" y="7"/>
                    </a:cubicBezTo>
                    <a:cubicBezTo>
                      <a:pt x="66" y="5"/>
                      <a:pt x="69" y="4"/>
                      <a:pt x="70" y="7"/>
                    </a:cubicBezTo>
                    <a:moveTo>
                      <a:pt x="120" y="25"/>
                    </a:moveTo>
                    <a:cubicBezTo>
                      <a:pt x="116" y="22"/>
                      <a:pt x="113" y="16"/>
                      <a:pt x="109" y="13"/>
                    </a:cubicBezTo>
                    <a:cubicBezTo>
                      <a:pt x="104" y="9"/>
                      <a:pt x="99" y="7"/>
                      <a:pt x="93" y="5"/>
                    </a:cubicBezTo>
                    <a:cubicBezTo>
                      <a:pt x="78" y="0"/>
                      <a:pt x="60" y="0"/>
                      <a:pt x="45" y="4"/>
                    </a:cubicBezTo>
                    <a:cubicBezTo>
                      <a:pt x="28" y="9"/>
                      <a:pt x="9" y="21"/>
                      <a:pt x="4" y="39"/>
                    </a:cubicBezTo>
                    <a:cubicBezTo>
                      <a:pt x="4" y="43"/>
                      <a:pt x="0" y="49"/>
                      <a:pt x="5" y="51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64" y="52"/>
                      <a:pt x="73" y="53"/>
                      <a:pt x="82" y="52"/>
                    </a:cubicBezTo>
                    <a:cubicBezTo>
                      <a:pt x="83" y="52"/>
                      <a:pt x="83" y="52"/>
                      <a:pt x="83" y="5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2" y="50"/>
                      <a:pt x="30" y="51"/>
                      <a:pt x="28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6" y="40"/>
                      <a:pt x="9" y="32"/>
                      <a:pt x="14" y="27"/>
                    </a:cubicBezTo>
                    <a:cubicBezTo>
                      <a:pt x="17" y="29"/>
                      <a:pt x="20" y="29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6" y="30"/>
                      <a:pt x="28" y="31"/>
                      <a:pt x="31" y="32"/>
                    </a:cubicBezTo>
                    <a:cubicBezTo>
                      <a:pt x="31" y="33"/>
                      <a:pt x="30" y="34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1" y="33"/>
                      <a:pt x="31" y="32"/>
                    </a:cubicBezTo>
                    <a:cubicBezTo>
                      <a:pt x="35" y="33"/>
                      <a:pt x="39" y="33"/>
                      <a:pt x="43" y="33"/>
                    </a:cubicBezTo>
                    <a:cubicBezTo>
                      <a:pt x="47" y="34"/>
                      <a:pt x="52" y="33"/>
                      <a:pt x="56" y="34"/>
                    </a:cubicBezTo>
                    <a:cubicBezTo>
                      <a:pt x="55" y="37"/>
                      <a:pt x="56" y="39"/>
                      <a:pt x="56" y="41"/>
                    </a:cubicBezTo>
                    <a:cubicBezTo>
                      <a:pt x="56" y="40"/>
                      <a:pt x="56" y="39"/>
                      <a:pt x="56" y="38"/>
                    </a:cubicBezTo>
                    <a:cubicBezTo>
                      <a:pt x="56" y="36"/>
                      <a:pt x="55" y="35"/>
                      <a:pt x="56" y="34"/>
                    </a:cubicBezTo>
                    <a:cubicBezTo>
                      <a:pt x="63" y="35"/>
                      <a:pt x="70" y="34"/>
                      <a:pt x="77" y="34"/>
                    </a:cubicBezTo>
                    <a:cubicBezTo>
                      <a:pt x="76" y="38"/>
                      <a:pt x="77" y="42"/>
                      <a:pt x="77" y="46"/>
                    </a:cubicBezTo>
                    <a:cubicBezTo>
                      <a:pt x="77" y="46"/>
                      <a:pt x="77" y="48"/>
                      <a:pt x="78" y="48"/>
                    </a:cubicBezTo>
                    <a:cubicBezTo>
                      <a:pt x="81" y="47"/>
                      <a:pt x="80" y="43"/>
                      <a:pt x="80" y="40"/>
                    </a:cubicBezTo>
                    <a:cubicBezTo>
                      <a:pt x="80" y="38"/>
                      <a:pt x="79" y="36"/>
                      <a:pt x="80" y="34"/>
                    </a:cubicBezTo>
                    <a:cubicBezTo>
                      <a:pt x="83" y="33"/>
                      <a:pt x="87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1" y="32"/>
                      <a:pt x="92" y="32"/>
                      <a:pt x="92" y="33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3" y="32"/>
                      <a:pt x="94" y="32"/>
                      <a:pt x="95" y="32"/>
                    </a:cubicBezTo>
                    <a:cubicBezTo>
                      <a:pt x="97" y="31"/>
                      <a:pt x="99" y="32"/>
                      <a:pt x="100" y="31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6"/>
                      <a:pt x="103" y="41"/>
                      <a:pt x="103" y="46"/>
                    </a:cubicBezTo>
                    <a:cubicBezTo>
                      <a:pt x="104" y="47"/>
                      <a:pt x="103" y="49"/>
                      <a:pt x="105" y="49"/>
                    </a:cubicBezTo>
                    <a:cubicBezTo>
                      <a:pt x="108" y="46"/>
                      <a:pt x="106" y="42"/>
                      <a:pt x="106" y="38"/>
                    </a:cubicBezTo>
                    <a:cubicBezTo>
                      <a:pt x="105" y="36"/>
                      <a:pt x="105" y="34"/>
                      <a:pt x="104" y="31"/>
                    </a:cubicBezTo>
                    <a:cubicBezTo>
                      <a:pt x="106" y="31"/>
                      <a:pt x="108" y="31"/>
                      <a:pt x="110" y="30"/>
                    </a:cubicBezTo>
                    <a:cubicBezTo>
                      <a:pt x="108" y="30"/>
                      <a:pt x="107" y="31"/>
                      <a:pt x="106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30"/>
                      <a:pt x="104" y="29"/>
                      <a:pt x="104" y="30"/>
                    </a:cubicBezTo>
                    <a:cubicBezTo>
                      <a:pt x="103" y="25"/>
                      <a:pt x="100" y="21"/>
                      <a:pt x="97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4" y="13"/>
                      <a:pt x="91" y="9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92" y="8"/>
                      <a:pt x="95" y="9"/>
                      <a:pt x="99" y="11"/>
                    </a:cubicBezTo>
                    <a:cubicBezTo>
                      <a:pt x="113" y="18"/>
                      <a:pt x="122" y="33"/>
                      <a:pt x="124" y="48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7" y="39"/>
                      <a:pt x="124" y="32"/>
                      <a:pt x="120" y="25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3" name="Freeform 168"/>
              <p:cNvSpPr>
                <a:spLocks/>
              </p:cNvSpPr>
              <p:nvPr userDrawn="1"/>
            </p:nvSpPr>
            <p:spPr bwMode="auto">
              <a:xfrm>
                <a:off x="6562726" y="5418138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4" name="Freeform 169"/>
              <p:cNvSpPr>
                <a:spLocks/>
              </p:cNvSpPr>
              <p:nvPr userDrawn="1"/>
            </p:nvSpPr>
            <p:spPr bwMode="auto">
              <a:xfrm>
                <a:off x="6450013" y="5368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5" name="Freeform 170"/>
              <p:cNvSpPr>
                <a:spLocks/>
              </p:cNvSpPr>
              <p:nvPr userDrawn="1"/>
            </p:nvSpPr>
            <p:spPr bwMode="auto">
              <a:xfrm>
                <a:off x="6446838" y="5368926"/>
                <a:ext cx="317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6" name="Freeform 171"/>
              <p:cNvSpPr>
                <a:spLocks noEditPoints="1"/>
              </p:cNvSpPr>
              <p:nvPr userDrawn="1"/>
            </p:nvSpPr>
            <p:spPr bwMode="auto">
              <a:xfrm>
                <a:off x="6351588" y="5465763"/>
                <a:ext cx="279400" cy="131763"/>
              </a:xfrm>
              <a:custGeom>
                <a:avLst/>
                <a:gdLst>
                  <a:gd name="T0" fmla="*/ 114 w 116"/>
                  <a:gd name="T1" fmla="*/ 27 h 54"/>
                  <a:gd name="T2" fmla="*/ 103 w 116"/>
                  <a:gd name="T3" fmla="*/ 37 h 54"/>
                  <a:gd name="T4" fmla="*/ 92 w 116"/>
                  <a:gd name="T5" fmla="*/ 36 h 54"/>
                  <a:gd name="T6" fmla="*/ 98 w 116"/>
                  <a:gd name="T7" fmla="*/ 23 h 54"/>
                  <a:gd name="T8" fmla="*/ 115 w 116"/>
                  <a:gd name="T9" fmla="*/ 27 h 54"/>
                  <a:gd name="T10" fmla="*/ 114 w 116"/>
                  <a:gd name="T11" fmla="*/ 27 h 54"/>
                  <a:gd name="T12" fmla="*/ 88 w 116"/>
                  <a:gd name="T13" fmla="*/ 41 h 54"/>
                  <a:gd name="T14" fmla="*/ 89 w 116"/>
                  <a:gd name="T15" fmla="*/ 39 h 54"/>
                  <a:gd name="T16" fmla="*/ 80 w 116"/>
                  <a:gd name="T17" fmla="*/ 47 h 54"/>
                  <a:gd name="T18" fmla="*/ 87 w 116"/>
                  <a:gd name="T19" fmla="*/ 38 h 54"/>
                  <a:gd name="T20" fmla="*/ 84 w 116"/>
                  <a:gd name="T21" fmla="*/ 41 h 54"/>
                  <a:gd name="T22" fmla="*/ 73 w 116"/>
                  <a:gd name="T23" fmla="*/ 36 h 54"/>
                  <a:gd name="T24" fmla="*/ 56 w 116"/>
                  <a:gd name="T25" fmla="*/ 35 h 54"/>
                  <a:gd name="T26" fmla="*/ 65 w 116"/>
                  <a:gd name="T27" fmla="*/ 48 h 54"/>
                  <a:gd name="T28" fmla="*/ 39 w 116"/>
                  <a:gd name="T29" fmla="*/ 37 h 54"/>
                  <a:gd name="T30" fmla="*/ 50 w 116"/>
                  <a:gd name="T31" fmla="*/ 35 h 54"/>
                  <a:gd name="T32" fmla="*/ 57 w 116"/>
                  <a:gd name="T33" fmla="*/ 48 h 54"/>
                  <a:gd name="T34" fmla="*/ 38 w 116"/>
                  <a:gd name="T35" fmla="*/ 35 h 54"/>
                  <a:gd name="T36" fmla="*/ 44 w 116"/>
                  <a:gd name="T37" fmla="*/ 20 h 54"/>
                  <a:gd name="T38" fmla="*/ 50 w 116"/>
                  <a:gd name="T39" fmla="*/ 20 h 54"/>
                  <a:gd name="T40" fmla="*/ 47 w 116"/>
                  <a:gd name="T41" fmla="*/ 34 h 54"/>
                  <a:gd name="T42" fmla="*/ 45 w 116"/>
                  <a:gd name="T43" fmla="*/ 33 h 54"/>
                  <a:gd name="T44" fmla="*/ 39 w 116"/>
                  <a:gd name="T45" fmla="*/ 35 h 54"/>
                  <a:gd name="T46" fmla="*/ 73 w 116"/>
                  <a:gd name="T47" fmla="*/ 20 h 54"/>
                  <a:gd name="T48" fmla="*/ 72 w 116"/>
                  <a:gd name="T49" fmla="*/ 27 h 54"/>
                  <a:gd name="T50" fmla="*/ 56 w 116"/>
                  <a:gd name="T51" fmla="*/ 32 h 54"/>
                  <a:gd name="T52" fmla="*/ 73 w 116"/>
                  <a:gd name="T53" fmla="*/ 20 h 54"/>
                  <a:gd name="T54" fmla="*/ 74 w 116"/>
                  <a:gd name="T55" fmla="*/ 31 h 54"/>
                  <a:gd name="T56" fmla="*/ 74 w 116"/>
                  <a:gd name="T57" fmla="*/ 28 h 54"/>
                  <a:gd name="T58" fmla="*/ 97 w 116"/>
                  <a:gd name="T59" fmla="*/ 23 h 54"/>
                  <a:gd name="T60" fmla="*/ 74 w 116"/>
                  <a:gd name="T61" fmla="*/ 32 h 54"/>
                  <a:gd name="T62" fmla="*/ 107 w 116"/>
                  <a:gd name="T63" fmla="*/ 21 h 54"/>
                  <a:gd name="T64" fmla="*/ 100 w 116"/>
                  <a:gd name="T65" fmla="*/ 16 h 54"/>
                  <a:gd name="T66" fmla="*/ 76 w 116"/>
                  <a:gd name="T67" fmla="*/ 17 h 54"/>
                  <a:gd name="T68" fmla="*/ 75 w 116"/>
                  <a:gd name="T69" fmla="*/ 17 h 54"/>
                  <a:gd name="T70" fmla="*/ 54 w 116"/>
                  <a:gd name="T71" fmla="*/ 2 h 54"/>
                  <a:gd name="T72" fmla="*/ 50 w 116"/>
                  <a:gd name="T73" fmla="*/ 10 h 54"/>
                  <a:gd name="T74" fmla="*/ 50 w 116"/>
                  <a:gd name="T75" fmla="*/ 17 h 54"/>
                  <a:gd name="T76" fmla="*/ 38 w 116"/>
                  <a:gd name="T77" fmla="*/ 18 h 54"/>
                  <a:gd name="T78" fmla="*/ 35 w 116"/>
                  <a:gd name="T79" fmla="*/ 19 h 54"/>
                  <a:gd name="T80" fmla="*/ 27 w 116"/>
                  <a:gd name="T81" fmla="*/ 3 h 54"/>
                  <a:gd name="T82" fmla="*/ 24 w 116"/>
                  <a:gd name="T83" fmla="*/ 11 h 54"/>
                  <a:gd name="T84" fmla="*/ 20 w 116"/>
                  <a:gd name="T85" fmla="*/ 21 h 54"/>
                  <a:gd name="T86" fmla="*/ 25 w 116"/>
                  <a:gd name="T87" fmla="*/ 22 h 54"/>
                  <a:gd name="T88" fmla="*/ 34 w 116"/>
                  <a:gd name="T89" fmla="*/ 36 h 54"/>
                  <a:gd name="T90" fmla="*/ 34 w 116"/>
                  <a:gd name="T91" fmla="*/ 36 h 54"/>
                  <a:gd name="T92" fmla="*/ 38 w 116"/>
                  <a:gd name="T93" fmla="*/ 44 h 54"/>
                  <a:gd name="T94" fmla="*/ 3 w 116"/>
                  <a:gd name="T95" fmla="*/ 1 h 54"/>
                  <a:gd name="T96" fmla="*/ 3 w 116"/>
                  <a:gd name="T97" fmla="*/ 15 h 54"/>
                  <a:gd name="T98" fmla="*/ 49 w 116"/>
                  <a:gd name="T99" fmla="*/ 52 h 54"/>
                  <a:gd name="T100" fmla="*/ 101 w 116"/>
                  <a:gd name="T101" fmla="*/ 41 h 54"/>
                  <a:gd name="T102" fmla="*/ 113 w 116"/>
                  <a:gd name="T103" fmla="*/ 30 h 54"/>
                  <a:gd name="T104" fmla="*/ 107 w 116"/>
                  <a:gd name="T105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54">
                    <a:moveTo>
                      <a:pt x="114" y="27"/>
                    </a:moveTo>
                    <a:cubicBezTo>
                      <a:pt x="114" y="27"/>
                      <a:pt x="114" y="27"/>
                      <a:pt x="114" y="27"/>
                    </a:cubicBezTo>
                    <a:cubicBezTo>
                      <a:pt x="112" y="31"/>
                      <a:pt x="108" y="34"/>
                      <a:pt x="105" y="36"/>
                    </a:cubicBezTo>
                    <a:cubicBezTo>
                      <a:pt x="104" y="36"/>
                      <a:pt x="104" y="37"/>
                      <a:pt x="103" y="37"/>
                    </a:cubicBezTo>
                    <a:cubicBezTo>
                      <a:pt x="102" y="38"/>
                      <a:pt x="100" y="42"/>
                      <a:pt x="99" y="38"/>
                    </a:cubicBezTo>
                    <a:cubicBezTo>
                      <a:pt x="96" y="37"/>
                      <a:pt x="94" y="36"/>
                      <a:pt x="92" y="36"/>
                    </a:cubicBezTo>
                    <a:cubicBezTo>
                      <a:pt x="93" y="34"/>
                      <a:pt x="94" y="32"/>
                      <a:pt x="95" y="30"/>
                    </a:cubicBezTo>
                    <a:cubicBezTo>
                      <a:pt x="96" y="28"/>
                      <a:pt x="97" y="26"/>
                      <a:pt x="98" y="23"/>
                    </a:cubicBezTo>
                    <a:cubicBezTo>
                      <a:pt x="99" y="24"/>
                      <a:pt x="102" y="24"/>
                      <a:pt x="104" y="25"/>
                    </a:cubicBezTo>
                    <a:cubicBezTo>
                      <a:pt x="107" y="25"/>
                      <a:pt x="111" y="26"/>
                      <a:pt x="115" y="27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5" y="27"/>
                      <a:pt x="115" y="27"/>
                      <a:pt x="114" y="27"/>
                    </a:cubicBezTo>
                    <a:moveTo>
                      <a:pt x="80" y="47"/>
                    </a:moveTo>
                    <a:cubicBezTo>
                      <a:pt x="83" y="45"/>
                      <a:pt x="86" y="43"/>
                      <a:pt x="88" y="41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1" y="40"/>
                      <a:pt x="94" y="40"/>
                      <a:pt x="97" y="41"/>
                    </a:cubicBezTo>
                    <a:cubicBezTo>
                      <a:pt x="92" y="44"/>
                      <a:pt x="86" y="46"/>
                      <a:pt x="80" y="47"/>
                    </a:cubicBezTo>
                    <a:moveTo>
                      <a:pt x="73" y="36"/>
                    </a:moveTo>
                    <a:cubicBezTo>
                      <a:pt x="78" y="37"/>
                      <a:pt x="83" y="37"/>
                      <a:pt x="87" y="38"/>
                    </a:cubicBezTo>
                    <a:cubicBezTo>
                      <a:pt x="86" y="39"/>
                      <a:pt x="85" y="40"/>
                      <a:pt x="84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79" y="45"/>
                      <a:pt x="74" y="47"/>
                      <a:pt x="69" y="48"/>
                    </a:cubicBezTo>
                    <a:cubicBezTo>
                      <a:pt x="71" y="45"/>
                      <a:pt x="72" y="41"/>
                      <a:pt x="73" y="36"/>
                    </a:cubicBezTo>
                    <a:moveTo>
                      <a:pt x="62" y="48"/>
                    </a:moveTo>
                    <a:cubicBezTo>
                      <a:pt x="59" y="45"/>
                      <a:pt x="58" y="40"/>
                      <a:pt x="56" y="35"/>
                    </a:cubicBezTo>
                    <a:cubicBezTo>
                      <a:pt x="61" y="36"/>
                      <a:pt x="66" y="35"/>
                      <a:pt x="70" y="36"/>
                    </a:cubicBezTo>
                    <a:cubicBezTo>
                      <a:pt x="69" y="40"/>
                      <a:pt x="68" y="44"/>
                      <a:pt x="65" y="48"/>
                    </a:cubicBezTo>
                    <a:cubicBezTo>
                      <a:pt x="64" y="48"/>
                      <a:pt x="63" y="49"/>
                      <a:pt x="62" y="48"/>
                    </a:cubicBezTo>
                    <a:moveTo>
                      <a:pt x="39" y="37"/>
                    </a:moveTo>
                    <a:cubicBezTo>
                      <a:pt x="41" y="36"/>
                      <a:pt x="43" y="36"/>
                      <a:pt x="45" y="36"/>
                    </a:cubicBezTo>
                    <a:cubicBezTo>
                      <a:pt x="46" y="36"/>
                      <a:pt x="48" y="36"/>
                      <a:pt x="50" y="35"/>
                    </a:cubicBezTo>
                    <a:cubicBezTo>
                      <a:pt x="50" y="36"/>
                      <a:pt x="52" y="36"/>
                      <a:pt x="53" y="36"/>
                    </a:cubicBezTo>
                    <a:cubicBezTo>
                      <a:pt x="53" y="40"/>
                      <a:pt x="54" y="44"/>
                      <a:pt x="57" y="48"/>
                    </a:cubicBezTo>
                    <a:cubicBezTo>
                      <a:pt x="50" y="47"/>
                      <a:pt x="45" y="42"/>
                      <a:pt x="39" y="37"/>
                    </a:cubicBezTo>
                    <a:moveTo>
                      <a:pt x="38" y="35"/>
                    </a:moveTo>
                    <a:cubicBezTo>
                      <a:pt x="35" y="31"/>
                      <a:pt x="32" y="26"/>
                      <a:pt x="31" y="21"/>
                    </a:cubicBezTo>
                    <a:cubicBezTo>
                      <a:pt x="35" y="21"/>
                      <a:pt x="39" y="20"/>
                      <a:pt x="44" y="20"/>
                    </a:cubicBezTo>
                    <a:cubicBezTo>
                      <a:pt x="44" y="20"/>
                      <a:pt x="45" y="20"/>
                      <a:pt x="45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5"/>
                      <a:pt x="51" y="29"/>
                      <a:pt x="52" y="33"/>
                    </a:cubicBezTo>
                    <a:cubicBezTo>
                      <a:pt x="50" y="33"/>
                      <a:pt x="49" y="33"/>
                      <a:pt x="47" y="34"/>
                    </a:cubicBezTo>
                    <a:cubicBezTo>
                      <a:pt x="47" y="34"/>
                      <a:pt x="46" y="34"/>
                      <a:pt x="45" y="34"/>
                    </a:cubicBezTo>
                    <a:cubicBezTo>
                      <a:pt x="46" y="34"/>
                      <a:pt x="45" y="34"/>
                      <a:pt x="45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3" y="34"/>
                      <a:pt x="41" y="35"/>
                      <a:pt x="39" y="35"/>
                    </a:cubicBezTo>
                    <a:cubicBezTo>
                      <a:pt x="39" y="35"/>
                      <a:pt x="39" y="35"/>
                      <a:pt x="38" y="35"/>
                    </a:cubicBezTo>
                    <a:moveTo>
                      <a:pt x="73" y="20"/>
                    </a:moveTo>
                    <a:cubicBezTo>
                      <a:pt x="73" y="22"/>
                      <a:pt x="73" y="24"/>
                      <a:pt x="73" y="26"/>
                    </a:cubicBezTo>
                    <a:cubicBezTo>
                      <a:pt x="72" y="26"/>
                      <a:pt x="73" y="27"/>
                      <a:pt x="72" y="27"/>
                    </a:cubicBezTo>
                    <a:cubicBezTo>
                      <a:pt x="72" y="29"/>
                      <a:pt x="72" y="30"/>
                      <a:pt x="71" y="32"/>
                    </a:cubicBezTo>
                    <a:cubicBezTo>
                      <a:pt x="66" y="31"/>
                      <a:pt x="61" y="32"/>
                      <a:pt x="56" y="32"/>
                    </a:cubicBezTo>
                    <a:cubicBezTo>
                      <a:pt x="55" y="28"/>
                      <a:pt x="54" y="24"/>
                      <a:pt x="55" y="20"/>
                    </a:cubicBezTo>
                    <a:cubicBezTo>
                      <a:pt x="61" y="20"/>
                      <a:pt x="67" y="20"/>
                      <a:pt x="73" y="20"/>
                    </a:cubicBezTo>
                    <a:moveTo>
                      <a:pt x="74" y="31"/>
                    </a:moveTo>
                    <a:cubicBezTo>
                      <a:pt x="74" y="31"/>
                      <a:pt x="74" y="31"/>
                      <a:pt x="74" y="31"/>
                    </a:cubicBezTo>
                    <a:cubicBezTo>
                      <a:pt x="75" y="31"/>
                      <a:pt x="74" y="30"/>
                      <a:pt x="74" y="30"/>
                    </a:cubicBezTo>
                    <a:cubicBezTo>
                      <a:pt x="74" y="29"/>
                      <a:pt x="75" y="29"/>
                      <a:pt x="74" y="28"/>
                    </a:cubicBezTo>
                    <a:cubicBezTo>
                      <a:pt x="74" y="25"/>
                      <a:pt x="75" y="23"/>
                      <a:pt x="75" y="21"/>
                    </a:cubicBezTo>
                    <a:cubicBezTo>
                      <a:pt x="82" y="21"/>
                      <a:pt x="89" y="22"/>
                      <a:pt x="97" y="23"/>
                    </a:cubicBezTo>
                    <a:cubicBezTo>
                      <a:pt x="95" y="27"/>
                      <a:pt x="93" y="31"/>
                      <a:pt x="90" y="35"/>
                    </a:cubicBezTo>
                    <a:cubicBezTo>
                      <a:pt x="85" y="32"/>
                      <a:pt x="79" y="34"/>
                      <a:pt x="74" y="32"/>
                    </a:cubicBezTo>
                    <a:lnTo>
                      <a:pt x="74" y="31"/>
                    </a:lnTo>
                    <a:close/>
                    <a:moveTo>
                      <a:pt x="107" y="21"/>
                    </a:moveTo>
                    <a:cubicBezTo>
                      <a:pt x="105" y="21"/>
                      <a:pt x="102" y="20"/>
                      <a:pt x="100" y="19"/>
                    </a:cubicBezTo>
                    <a:cubicBezTo>
                      <a:pt x="100" y="18"/>
                      <a:pt x="100" y="17"/>
                      <a:pt x="100" y="16"/>
                    </a:cubicBezTo>
                    <a:cubicBezTo>
                      <a:pt x="99" y="17"/>
                      <a:pt x="100" y="18"/>
                      <a:pt x="99" y="19"/>
                    </a:cubicBezTo>
                    <a:cubicBezTo>
                      <a:pt x="92" y="17"/>
                      <a:pt x="83" y="18"/>
                      <a:pt x="76" y="17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4"/>
                      <a:pt x="75" y="16"/>
                      <a:pt x="75" y="17"/>
                    </a:cubicBezTo>
                    <a:cubicBezTo>
                      <a:pt x="68" y="16"/>
                      <a:pt x="61" y="17"/>
                      <a:pt x="54" y="17"/>
                    </a:cubicBezTo>
                    <a:cubicBezTo>
                      <a:pt x="55" y="12"/>
                      <a:pt x="54" y="7"/>
                      <a:pt x="54" y="2"/>
                    </a:cubicBezTo>
                    <a:cubicBezTo>
                      <a:pt x="53" y="2"/>
                      <a:pt x="53" y="1"/>
                      <a:pt x="52" y="1"/>
                    </a:cubicBezTo>
                    <a:cubicBezTo>
                      <a:pt x="50" y="3"/>
                      <a:pt x="51" y="7"/>
                      <a:pt x="50" y="10"/>
                    </a:cubicBezTo>
                    <a:cubicBezTo>
                      <a:pt x="50" y="10"/>
                      <a:pt x="51" y="11"/>
                      <a:pt x="51" y="11"/>
                    </a:cubicBezTo>
                    <a:cubicBezTo>
                      <a:pt x="51" y="13"/>
                      <a:pt x="51" y="15"/>
                      <a:pt x="50" y="17"/>
                    </a:cubicBezTo>
                    <a:cubicBezTo>
                      <a:pt x="48" y="17"/>
                      <a:pt x="45" y="18"/>
                      <a:pt x="42" y="18"/>
                    </a:cubicBezTo>
                    <a:cubicBezTo>
                      <a:pt x="41" y="18"/>
                      <a:pt x="39" y="19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9"/>
                      <a:pt x="36" y="19"/>
                      <a:pt x="35" y="19"/>
                    </a:cubicBezTo>
                    <a:cubicBezTo>
                      <a:pt x="34" y="20"/>
                      <a:pt x="32" y="19"/>
                      <a:pt x="30" y="20"/>
                    </a:cubicBezTo>
                    <a:cubicBezTo>
                      <a:pt x="29" y="14"/>
                      <a:pt x="28" y="9"/>
                      <a:pt x="27" y="3"/>
                    </a:cubicBezTo>
                    <a:cubicBezTo>
                      <a:pt x="27" y="2"/>
                      <a:pt x="27" y="0"/>
                      <a:pt x="25" y="0"/>
                    </a:cubicBezTo>
                    <a:cubicBezTo>
                      <a:pt x="23" y="3"/>
                      <a:pt x="24" y="8"/>
                      <a:pt x="24" y="11"/>
                    </a:cubicBezTo>
                    <a:cubicBezTo>
                      <a:pt x="25" y="14"/>
                      <a:pt x="26" y="17"/>
                      <a:pt x="26" y="20"/>
                    </a:cubicBezTo>
                    <a:cubicBezTo>
                      <a:pt x="24" y="21"/>
                      <a:pt x="22" y="20"/>
                      <a:pt x="20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5" y="22"/>
                    </a:cubicBezTo>
                    <a:cubicBezTo>
                      <a:pt x="26" y="22"/>
                      <a:pt x="26" y="21"/>
                      <a:pt x="26" y="22"/>
                    </a:cubicBezTo>
                    <a:cubicBezTo>
                      <a:pt x="27" y="27"/>
                      <a:pt x="30" y="32"/>
                      <a:pt x="34" y="36"/>
                    </a:cubicBezTo>
                    <a:cubicBezTo>
                      <a:pt x="34" y="36"/>
                      <a:pt x="33" y="36"/>
                      <a:pt x="33" y="37"/>
                    </a:cubicBezTo>
                    <a:cubicBezTo>
                      <a:pt x="33" y="37"/>
                      <a:pt x="34" y="37"/>
                      <a:pt x="34" y="36"/>
                    </a:cubicBezTo>
                    <a:cubicBezTo>
                      <a:pt x="37" y="40"/>
                      <a:pt x="40" y="43"/>
                      <a:pt x="43" y="46"/>
                    </a:cubicBezTo>
                    <a:cubicBezTo>
                      <a:pt x="42" y="46"/>
                      <a:pt x="40" y="45"/>
                      <a:pt x="38" y="44"/>
                    </a:cubicBezTo>
                    <a:cubicBezTo>
                      <a:pt x="23" y="39"/>
                      <a:pt x="9" y="24"/>
                      <a:pt x="5" y="9"/>
                    </a:cubicBezTo>
                    <a:cubicBezTo>
                      <a:pt x="4" y="6"/>
                      <a:pt x="5" y="3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5"/>
                      <a:pt x="2" y="10"/>
                      <a:pt x="3" y="15"/>
                    </a:cubicBezTo>
                    <a:cubicBezTo>
                      <a:pt x="5" y="18"/>
                      <a:pt x="7" y="22"/>
                      <a:pt x="8" y="25"/>
                    </a:cubicBezTo>
                    <a:cubicBezTo>
                      <a:pt x="17" y="41"/>
                      <a:pt x="33" y="48"/>
                      <a:pt x="49" y="52"/>
                    </a:cubicBezTo>
                    <a:cubicBezTo>
                      <a:pt x="63" y="54"/>
                      <a:pt x="78" y="53"/>
                      <a:pt x="90" y="47"/>
                    </a:cubicBezTo>
                    <a:cubicBezTo>
                      <a:pt x="95" y="46"/>
                      <a:pt x="97" y="42"/>
                      <a:pt x="101" y="41"/>
                    </a:cubicBezTo>
                    <a:cubicBezTo>
                      <a:pt x="103" y="40"/>
                      <a:pt x="103" y="39"/>
                      <a:pt x="105" y="38"/>
                    </a:cubicBezTo>
                    <a:cubicBezTo>
                      <a:pt x="107" y="35"/>
                      <a:pt x="111" y="34"/>
                      <a:pt x="113" y="30"/>
                    </a:cubicBezTo>
                    <a:cubicBezTo>
                      <a:pt x="114" y="28"/>
                      <a:pt x="116" y="27"/>
                      <a:pt x="116" y="25"/>
                    </a:cubicBezTo>
                    <a:cubicBezTo>
                      <a:pt x="114" y="22"/>
                      <a:pt x="110" y="23"/>
                      <a:pt x="107" y="21"/>
                    </a:cubicBezTo>
                  </a:path>
                </a:pathLst>
              </a:custGeom>
              <a:solidFill>
                <a:srgbClr val="094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7" name="Freeform 172"/>
              <p:cNvSpPr>
                <a:spLocks/>
              </p:cNvSpPr>
              <p:nvPr userDrawn="1"/>
            </p:nvSpPr>
            <p:spPr bwMode="auto">
              <a:xfrm>
                <a:off x="6353176" y="5611813"/>
                <a:ext cx="717550" cy="26988"/>
              </a:xfrm>
              <a:custGeom>
                <a:avLst/>
                <a:gdLst>
                  <a:gd name="T0" fmla="*/ 99 w 298"/>
                  <a:gd name="T1" fmla="*/ 1 h 11"/>
                  <a:gd name="T2" fmla="*/ 110 w 298"/>
                  <a:gd name="T3" fmla="*/ 2 h 11"/>
                  <a:gd name="T4" fmla="*/ 129 w 298"/>
                  <a:gd name="T5" fmla="*/ 2 h 11"/>
                  <a:gd name="T6" fmla="*/ 144 w 298"/>
                  <a:gd name="T7" fmla="*/ 2 h 11"/>
                  <a:gd name="T8" fmla="*/ 153 w 298"/>
                  <a:gd name="T9" fmla="*/ 2 h 11"/>
                  <a:gd name="T10" fmla="*/ 160 w 298"/>
                  <a:gd name="T11" fmla="*/ 3 h 11"/>
                  <a:gd name="T12" fmla="*/ 184 w 298"/>
                  <a:gd name="T13" fmla="*/ 3 h 11"/>
                  <a:gd name="T14" fmla="*/ 206 w 298"/>
                  <a:gd name="T15" fmla="*/ 4 h 11"/>
                  <a:gd name="T16" fmla="*/ 233 w 298"/>
                  <a:gd name="T17" fmla="*/ 3 h 11"/>
                  <a:gd name="T18" fmla="*/ 261 w 298"/>
                  <a:gd name="T19" fmla="*/ 5 h 11"/>
                  <a:gd name="T20" fmla="*/ 266 w 298"/>
                  <a:gd name="T21" fmla="*/ 4 h 11"/>
                  <a:gd name="T22" fmla="*/ 295 w 298"/>
                  <a:gd name="T23" fmla="*/ 6 h 11"/>
                  <a:gd name="T24" fmla="*/ 288 w 298"/>
                  <a:gd name="T25" fmla="*/ 6 h 11"/>
                  <a:gd name="T26" fmla="*/ 276 w 298"/>
                  <a:gd name="T27" fmla="*/ 5 h 11"/>
                  <a:gd name="T28" fmla="*/ 266 w 298"/>
                  <a:gd name="T29" fmla="*/ 6 h 11"/>
                  <a:gd name="T30" fmla="*/ 262 w 298"/>
                  <a:gd name="T31" fmla="*/ 6 h 11"/>
                  <a:gd name="T32" fmla="*/ 259 w 298"/>
                  <a:gd name="T33" fmla="*/ 7 h 11"/>
                  <a:gd name="T34" fmla="*/ 242 w 298"/>
                  <a:gd name="T35" fmla="*/ 7 h 11"/>
                  <a:gd name="T36" fmla="*/ 233 w 298"/>
                  <a:gd name="T37" fmla="*/ 7 h 11"/>
                  <a:gd name="T38" fmla="*/ 232 w 298"/>
                  <a:gd name="T39" fmla="*/ 7 h 11"/>
                  <a:gd name="T40" fmla="*/ 223 w 298"/>
                  <a:gd name="T41" fmla="*/ 7 h 11"/>
                  <a:gd name="T42" fmla="*/ 203 w 298"/>
                  <a:gd name="T43" fmla="*/ 8 h 11"/>
                  <a:gd name="T44" fmla="*/ 195 w 298"/>
                  <a:gd name="T45" fmla="*/ 8 h 11"/>
                  <a:gd name="T46" fmla="*/ 179 w 298"/>
                  <a:gd name="T47" fmla="*/ 8 h 11"/>
                  <a:gd name="T48" fmla="*/ 164 w 298"/>
                  <a:gd name="T49" fmla="*/ 8 h 11"/>
                  <a:gd name="T50" fmla="*/ 159 w 298"/>
                  <a:gd name="T51" fmla="*/ 9 h 11"/>
                  <a:gd name="T52" fmla="*/ 145 w 298"/>
                  <a:gd name="T53" fmla="*/ 5 h 11"/>
                  <a:gd name="T54" fmla="*/ 154 w 298"/>
                  <a:gd name="T55" fmla="*/ 7 h 11"/>
                  <a:gd name="T56" fmla="*/ 138 w 298"/>
                  <a:gd name="T57" fmla="*/ 7 h 11"/>
                  <a:gd name="T58" fmla="*/ 134 w 298"/>
                  <a:gd name="T59" fmla="*/ 8 h 11"/>
                  <a:gd name="T60" fmla="*/ 123 w 298"/>
                  <a:gd name="T61" fmla="*/ 9 h 11"/>
                  <a:gd name="T62" fmla="*/ 114 w 298"/>
                  <a:gd name="T63" fmla="*/ 7 h 11"/>
                  <a:gd name="T64" fmla="*/ 110 w 298"/>
                  <a:gd name="T65" fmla="*/ 7 h 11"/>
                  <a:gd name="T66" fmla="*/ 100 w 298"/>
                  <a:gd name="T67" fmla="*/ 7 h 11"/>
                  <a:gd name="T68" fmla="*/ 81 w 298"/>
                  <a:gd name="T69" fmla="*/ 7 h 11"/>
                  <a:gd name="T70" fmla="*/ 79 w 298"/>
                  <a:gd name="T71" fmla="*/ 7 h 11"/>
                  <a:gd name="T72" fmla="*/ 61 w 298"/>
                  <a:gd name="T73" fmla="*/ 9 h 11"/>
                  <a:gd name="T74" fmla="*/ 47 w 298"/>
                  <a:gd name="T75" fmla="*/ 8 h 11"/>
                  <a:gd name="T76" fmla="*/ 39 w 298"/>
                  <a:gd name="T77" fmla="*/ 7 h 11"/>
                  <a:gd name="T78" fmla="*/ 36 w 298"/>
                  <a:gd name="T79" fmla="*/ 8 h 11"/>
                  <a:gd name="T80" fmla="*/ 26 w 298"/>
                  <a:gd name="T81" fmla="*/ 8 h 11"/>
                  <a:gd name="T82" fmla="*/ 25 w 298"/>
                  <a:gd name="T83" fmla="*/ 8 h 11"/>
                  <a:gd name="T84" fmla="*/ 18 w 298"/>
                  <a:gd name="T85" fmla="*/ 9 h 11"/>
                  <a:gd name="T86" fmla="*/ 13 w 298"/>
                  <a:gd name="T87" fmla="*/ 9 h 11"/>
                  <a:gd name="T88" fmla="*/ 6 w 298"/>
                  <a:gd name="T89" fmla="*/ 10 h 11"/>
                  <a:gd name="T90" fmla="*/ 2 w 298"/>
                  <a:gd name="T91" fmla="*/ 9 h 11"/>
                  <a:gd name="T92" fmla="*/ 5 w 298"/>
                  <a:gd name="T93" fmla="*/ 7 h 11"/>
                  <a:gd name="T94" fmla="*/ 7 w 298"/>
                  <a:gd name="T95" fmla="*/ 5 h 11"/>
                  <a:gd name="T96" fmla="*/ 19 w 298"/>
                  <a:gd name="T97" fmla="*/ 4 h 11"/>
                  <a:gd name="T98" fmla="*/ 35 w 298"/>
                  <a:gd name="T99" fmla="*/ 2 h 11"/>
                  <a:gd name="T100" fmla="*/ 45 w 298"/>
                  <a:gd name="T101" fmla="*/ 2 h 11"/>
                  <a:gd name="T102" fmla="*/ 60 w 298"/>
                  <a:gd name="T10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8" h="11">
                    <a:moveTo>
                      <a:pt x="67" y="1"/>
                    </a:moveTo>
                    <a:cubicBezTo>
                      <a:pt x="67" y="1"/>
                      <a:pt x="68" y="2"/>
                      <a:pt x="68" y="1"/>
                    </a:cubicBezTo>
                    <a:cubicBezTo>
                      <a:pt x="77" y="0"/>
                      <a:pt x="85" y="4"/>
                      <a:pt x="93" y="2"/>
                    </a:cubicBezTo>
                    <a:cubicBezTo>
                      <a:pt x="95" y="2"/>
                      <a:pt x="97" y="3"/>
                      <a:pt x="99" y="1"/>
                    </a:cubicBezTo>
                    <a:cubicBezTo>
                      <a:pt x="100" y="2"/>
                      <a:pt x="102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7" y="0"/>
                      <a:pt x="111" y="2"/>
                      <a:pt x="115" y="1"/>
                    </a:cubicBezTo>
                    <a:cubicBezTo>
                      <a:pt x="114" y="2"/>
                      <a:pt x="112" y="2"/>
                      <a:pt x="110" y="2"/>
                    </a:cubicBezTo>
                    <a:cubicBezTo>
                      <a:pt x="112" y="3"/>
                      <a:pt x="113" y="2"/>
                      <a:pt x="115" y="2"/>
                    </a:cubicBezTo>
                    <a:cubicBezTo>
                      <a:pt x="117" y="1"/>
                      <a:pt x="120" y="2"/>
                      <a:pt x="123" y="1"/>
                    </a:cubicBezTo>
                    <a:cubicBezTo>
                      <a:pt x="125" y="1"/>
                      <a:pt x="127" y="3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30" y="2"/>
                      <a:pt x="132" y="1"/>
                      <a:pt x="132" y="2"/>
                    </a:cubicBezTo>
                    <a:cubicBezTo>
                      <a:pt x="133" y="2"/>
                      <a:pt x="134" y="2"/>
                      <a:pt x="135" y="2"/>
                    </a:cubicBezTo>
                    <a:cubicBezTo>
                      <a:pt x="137" y="2"/>
                      <a:pt x="139" y="3"/>
                      <a:pt x="141" y="3"/>
                    </a:cubicBezTo>
                    <a:cubicBezTo>
                      <a:pt x="142" y="3"/>
                      <a:pt x="143" y="2"/>
                      <a:pt x="144" y="2"/>
                    </a:cubicBezTo>
                    <a:cubicBezTo>
                      <a:pt x="144" y="1"/>
                      <a:pt x="143" y="2"/>
                      <a:pt x="142" y="2"/>
                    </a:cubicBezTo>
                    <a:cubicBezTo>
                      <a:pt x="143" y="1"/>
                      <a:pt x="145" y="1"/>
                      <a:pt x="146" y="1"/>
                    </a:cubicBezTo>
                    <a:cubicBezTo>
                      <a:pt x="146" y="2"/>
                      <a:pt x="148" y="2"/>
                      <a:pt x="148" y="2"/>
                    </a:cubicBezTo>
                    <a:cubicBezTo>
                      <a:pt x="150" y="2"/>
                      <a:pt x="151" y="3"/>
                      <a:pt x="153" y="2"/>
                    </a:cubicBezTo>
                    <a:cubicBezTo>
                      <a:pt x="154" y="3"/>
                      <a:pt x="155" y="2"/>
                      <a:pt x="156" y="2"/>
                    </a:cubicBezTo>
                    <a:cubicBezTo>
                      <a:pt x="157" y="3"/>
                      <a:pt x="158" y="2"/>
                      <a:pt x="159" y="3"/>
                    </a:cubicBezTo>
                    <a:cubicBezTo>
                      <a:pt x="160" y="3"/>
                      <a:pt x="160" y="4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64" y="3"/>
                      <a:pt x="168" y="3"/>
                      <a:pt x="173" y="3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5" y="4"/>
                      <a:pt x="176" y="3"/>
                      <a:pt x="178" y="3"/>
                    </a:cubicBezTo>
                    <a:cubicBezTo>
                      <a:pt x="180" y="3"/>
                      <a:pt x="182" y="4"/>
                      <a:pt x="184" y="3"/>
                    </a:cubicBezTo>
                    <a:cubicBezTo>
                      <a:pt x="185" y="2"/>
                      <a:pt x="184" y="3"/>
                      <a:pt x="183" y="3"/>
                    </a:cubicBezTo>
                    <a:cubicBezTo>
                      <a:pt x="187" y="2"/>
                      <a:pt x="190" y="4"/>
                      <a:pt x="194" y="3"/>
                    </a:cubicBezTo>
                    <a:cubicBezTo>
                      <a:pt x="194" y="3"/>
                      <a:pt x="195" y="3"/>
                      <a:pt x="196" y="3"/>
                    </a:cubicBezTo>
                    <a:cubicBezTo>
                      <a:pt x="199" y="3"/>
                      <a:pt x="203" y="2"/>
                      <a:pt x="206" y="4"/>
                    </a:cubicBezTo>
                    <a:cubicBezTo>
                      <a:pt x="206" y="4"/>
                      <a:pt x="207" y="3"/>
                      <a:pt x="206" y="3"/>
                    </a:cubicBezTo>
                    <a:cubicBezTo>
                      <a:pt x="212" y="4"/>
                      <a:pt x="219" y="3"/>
                      <a:pt x="224" y="4"/>
                    </a:cubicBezTo>
                    <a:cubicBezTo>
                      <a:pt x="225" y="3"/>
                      <a:pt x="225" y="3"/>
                      <a:pt x="225" y="3"/>
                    </a:cubicBezTo>
                    <a:cubicBezTo>
                      <a:pt x="228" y="3"/>
                      <a:pt x="230" y="3"/>
                      <a:pt x="233" y="3"/>
                    </a:cubicBezTo>
                    <a:cubicBezTo>
                      <a:pt x="233" y="3"/>
                      <a:pt x="233" y="3"/>
                      <a:pt x="233" y="3"/>
                    </a:cubicBezTo>
                    <a:cubicBezTo>
                      <a:pt x="239" y="3"/>
                      <a:pt x="246" y="4"/>
                      <a:pt x="252" y="3"/>
                    </a:cubicBezTo>
                    <a:cubicBezTo>
                      <a:pt x="253" y="4"/>
                      <a:pt x="253" y="4"/>
                      <a:pt x="253" y="4"/>
                    </a:cubicBezTo>
                    <a:cubicBezTo>
                      <a:pt x="256" y="5"/>
                      <a:pt x="259" y="5"/>
                      <a:pt x="261" y="5"/>
                    </a:cubicBezTo>
                    <a:cubicBezTo>
                      <a:pt x="261" y="4"/>
                      <a:pt x="260" y="4"/>
                      <a:pt x="259" y="4"/>
                    </a:cubicBezTo>
                    <a:cubicBezTo>
                      <a:pt x="259" y="4"/>
                      <a:pt x="260" y="4"/>
                      <a:pt x="261" y="3"/>
                    </a:cubicBezTo>
                    <a:cubicBezTo>
                      <a:pt x="262" y="3"/>
                      <a:pt x="263" y="5"/>
                      <a:pt x="264" y="4"/>
                    </a:cubicBezTo>
                    <a:cubicBezTo>
                      <a:pt x="266" y="4"/>
                      <a:pt x="266" y="4"/>
                      <a:pt x="266" y="4"/>
                    </a:cubicBezTo>
                    <a:cubicBezTo>
                      <a:pt x="271" y="4"/>
                      <a:pt x="277" y="4"/>
                      <a:pt x="283" y="4"/>
                    </a:cubicBezTo>
                    <a:cubicBezTo>
                      <a:pt x="282" y="4"/>
                      <a:pt x="282" y="4"/>
                      <a:pt x="282" y="4"/>
                    </a:cubicBezTo>
                    <a:cubicBezTo>
                      <a:pt x="288" y="6"/>
                      <a:pt x="293" y="3"/>
                      <a:pt x="298" y="5"/>
                    </a:cubicBezTo>
                    <a:cubicBezTo>
                      <a:pt x="297" y="6"/>
                      <a:pt x="295" y="5"/>
                      <a:pt x="295" y="6"/>
                    </a:cubicBezTo>
                    <a:cubicBezTo>
                      <a:pt x="294" y="6"/>
                      <a:pt x="292" y="6"/>
                      <a:pt x="291" y="6"/>
                    </a:cubicBezTo>
                    <a:cubicBezTo>
                      <a:pt x="292" y="6"/>
                      <a:pt x="292" y="6"/>
                      <a:pt x="292" y="6"/>
                    </a:cubicBezTo>
                    <a:cubicBezTo>
                      <a:pt x="291" y="5"/>
                      <a:pt x="289" y="5"/>
                      <a:pt x="287" y="6"/>
                    </a:cubicBezTo>
                    <a:cubicBezTo>
                      <a:pt x="288" y="6"/>
                      <a:pt x="288" y="6"/>
                      <a:pt x="288" y="6"/>
                    </a:cubicBezTo>
                    <a:cubicBezTo>
                      <a:pt x="285" y="7"/>
                      <a:pt x="283" y="6"/>
                      <a:pt x="281" y="5"/>
                    </a:cubicBezTo>
                    <a:cubicBezTo>
                      <a:pt x="280" y="5"/>
                      <a:pt x="278" y="4"/>
                      <a:pt x="277" y="5"/>
                    </a:cubicBezTo>
                    <a:cubicBezTo>
                      <a:pt x="277" y="5"/>
                      <a:pt x="277" y="5"/>
                      <a:pt x="277" y="5"/>
                    </a:cubicBezTo>
                    <a:cubicBezTo>
                      <a:pt x="277" y="5"/>
                      <a:pt x="276" y="5"/>
                      <a:pt x="276" y="5"/>
                    </a:cubicBezTo>
                    <a:cubicBezTo>
                      <a:pt x="276" y="5"/>
                      <a:pt x="276" y="5"/>
                      <a:pt x="276" y="5"/>
                    </a:cubicBezTo>
                    <a:cubicBezTo>
                      <a:pt x="277" y="6"/>
                      <a:pt x="280" y="5"/>
                      <a:pt x="282" y="6"/>
                    </a:cubicBezTo>
                    <a:cubicBezTo>
                      <a:pt x="282" y="7"/>
                      <a:pt x="282" y="7"/>
                      <a:pt x="282" y="7"/>
                    </a:cubicBezTo>
                    <a:cubicBezTo>
                      <a:pt x="277" y="6"/>
                      <a:pt x="272" y="5"/>
                      <a:pt x="266" y="6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7"/>
                      <a:pt x="266" y="6"/>
                      <a:pt x="265" y="6"/>
                    </a:cubicBezTo>
                    <a:cubicBezTo>
                      <a:pt x="264" y="5"/>
                      <a:pt x="263" y="6"/>
                      <a:pt x="263" y="6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3" y="6"/>
                      <a:pt x="263" y="6"/>
                      <a:pt x="263" y="6"/>
                    </a:cubicBezTo>
                    <a:cubicBezTo>
                      <a:pt x="261" y="7"/>
                      <a:pt x="259" y="6"/>
                      <a:pt x="257" y="7"/>
                    </a:cubicBezTo>
                    <a:cubicBezTo>
                      <a:pt x="257" y="7"/>
                      <a:pt x="258" y="7"/>
                      <a:pt x="259" y="7"/>
                    </a:cubicBezTo>
                    <a:cubicBezTo>
                      <a:pt x="259" y="7"/>
                      <a:pt x="259" y="7"/>
                      <a:pt x="259" y="7"/>
                    </a:cubicBezTo>
                    <a:cubicBezTo>
                      <a:pt x="255" y="7"/>
                      <a:pt x="251" y="6"/>
                      <a:pt x="246" y="6"/>
                    </a:cubicBezTo>
                    <a:cubicBezTo>
                      <a:pt x="244" y="6"/>
                      <a:pt x="242" y="5"/>
                      <a:pt x="239" y="6"/>
                    </a:cubicBezTo>
                    <a:cubicBezTo>
                      <a:pt x="243" y="7"/>
                      <a:pt x="243" y="7"/>
                      <a:pt x="243" y="7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43" y="8"/>
                      <a:pt x="243" y="8"/>
                      <a:pt x="243" y="8"/>
                    </a:cubicBezTo>
                    <a:cubicBezTo>
                      <a:pt x="242" y="8"/>
                      <a:pt x="241" y="8"/>
                      <a:pt x="241" y="8"/>
                    </a:cubicBezTo>
                    <a:cubicBezTo>
                      <a:pt x="240" y="7"/>
                      <a:pt x="239" y="6"/>
                      <a:pt x="238" y="6"/>
                    </a:cubicBezTo>
                    <a:cubicBezTo>
                      <a:pt x="237" y="7"/>
                      <a:pt x="235" y="6"/>
                      <a:pt x="233" y="7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33" y="8"/>
                      <a:pt x="231" y="7"/>
                      <a:pt x="230" y="8"/>
                    </a:cubicBezTo>
                    <a:cubicBezTo>
                      <a:pt x="230" y="7"/>
                      <a:pt x="229" y="7"/>
                      <a:pt x="229" y="7"/>
                    </a:cubicBezTo>
                    <a:cubicBezTo>
                      <a:pt x="232" y="7"/>
                      <a:pt x="232" y="7"/>
                      <a:pt x="232" y="7"/>
                    </a:cubicBezTo>
                    <a:cubicBezTo>
                      <a:pt x="229" y="7"/>
                      <a:pt x="226" y="5"/>
                      <a:pt x="223" y="6"/>
                    </a:cubicBezTo>
                    <a:cubicBezTo>
                      <a:pt x="226" y="8"/>
                      <a:pt x="229" y="8"/>
                      <a:pt x="233" y="8"/>
                    </a:cubicBezTo>
                    <a:cubicBezTo>
                      <a:pt x="229" y="8"/>
                      <a:pt x="225" y="8"/>
                      <a:pt x="221" y="8"/>
                    </a:cubicBezTo>
                    <a:cubicBezTo>
                      <a:pt x="222" y="7"/>
                      <a:pt x="223" y="8"/>
                      <a:pt x="223" y="7"/>
                    </a:cubicBezTo>
                    <a:cubicBezTo>
                      <a:pt x="219" y="6"/>
                      <a:pt x="214" y="6"/>
                      <a:pt x="209" y="6"/>
                    </a:cubicBezTo>
                    <a:cubicBezTo>
                      <a:pt x="208" y="6"/>
                      <a:pt x="207" y="6"/>
                      <a:pt x="206" y="7"/>
                    </a:cubicBezTo>
                    <a:cubicBezTo>
                      <a:pt x="207" y="7"/>
                      <a:pt x="207" y="7"/>
                      <a:pt x="208" y="7"/>
                    </a:cubicBezTo>
                    <a:cubicBezTo>
                      <a:pt x="207" y="8"/>
                      <a:pt x="205" y="7"/>
                      <a:pt x="203" y="8"/>
                    </a:cubicBezTo>
                    <a:cubicBezTo>
                      <a:pt x="202" y="8"/>
                      <a:pt x="200" y="7"/>
                      <a:pt x="199" y="9"/>
                    </a:cubicBezTo>
                    <a:cubicBezTo>
                      <a:pt x="198" y="8"/>
                      <a:pt x="198" y="8"/>
                      <a:pt x="198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8" y="7"/>
                      <a:pt x="196" y="7"/>
                      <a:pt x="195" y="8"/>
                    </a:cubicBezTo>
                    <a:cubicBezTo>
                      <a:pt x="196" y="9"/>
                      <a:pt x="197" y="8"/>
                      <a:pt x="197" y="9"/>
                    </a:cubicBezTo>
                    <a:cubicBezTo>
                      <a:pt x="191" y="8"/>
                      <a:pt x="191" y="8"/>
                      <a:pt x="191" y="8"/>
                    </a:cubicBezTo>
                    <a:cubicBezTo>
                      <a:pt x="189" y="9"/>
                      <a:pt x="187" y="7"/>
                      <a:pt x="184" y="8"/>
                    </a:cubicBezTo>
                    <a:cubicBezTo>
                      <a:pt x="183" y="7"/>
                      <a:pt x="181" y="8"/>
                      <a:pt x="179" y="8"/>
                    </a:cubicBezTo>
                    <a:cubicBezTo>
                      <a:pt x="179" y="9"/>
                      <a:pt x="178" y="9"/>
                      <a:pt x="177" y="9"/>
                    </a:cubicBezTo>
                    <a:cubicBezTo>
                      <a:pt x="174" y="9"/>
                      <a:pt x="172" y="8"/>
                      <a:pt x="169" y="7"/>
                    </a:cubicBezTo>
                    <a:cubicBezTo>
                      <a:pt x="168" y="6"/>
                      <a:pt x="167" y="7"/>
                      <a:pt x="166" y="7"/>
                    </a:cubicBezTo>
                    <a:cubicBezTo>
                      <a:pt x="165" y="8"/>
                      <a:pt x="164" y="8"/>
                      <a:pt x="164" y="8"/>
                    </a:cubicBezTo>
                    <a:cubicBezTo>
                      <a:pt x="163" y="8"/>
                      <a:pt x="162" y="8"/>
                      <a:pt x="161" y="8"/>
                    </a:cubicBezTo>
                    <a:cubicBezTo>
                      <a:pt x="161" y="8"/>
                      <a:pt x="161" y="9"/>
                      <a:pt x="161" y="9"/>
                    </a:cubicBezTo>
                    <a:cubicBezTo>
                      <a:pt x="160" y="8"/>
                      <a:pt x="159" y="8"/>
                      <a:pt x="159" y="9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59" y="9"/>
                      <a:pt x="158" y="9"/>
                      <a:pt x="158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7" y="8"/>
                      <a:pt x="157" y="7"/>
                      <a:pt x="156" y="6"/>
                    </a:cubicBezTo>
                    <a:cubicBezTo>
                      <a:pt x="152" y="5"/>
                      <a:pt x="148" y="7"/>
                      <a:pt x="145" y="5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5" y="7"/>
                      <a:pt x="147" y="6"/>
                      <a:pt x="148" y="8"/>
                    </a:cubicBezTo>
                    <a:cubicBezTo>
                      <a:pt x="149" y="8"/>
                      <a:pt x="151" y="8"/>
                      <a:pt x="152" y="7"/>
                    </a:cubicBezTo>
                    <a:cubicBezTo>
                      <a:pt x="153" y="6"/>
                      <a:pt x="153" y="7"/>
                      <a:pt x="154" y="7"/>
                    </a:cubicBezTo>
                    <a:cubicBezTo>
                      <a:pt x="153" y="8"/>
                      <a:pt x="152" y="7"/>
                      <a:pt x="151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0" y="8"/>
                      <a:pt x="147" y="9"/>
                      <a:pt x="144" y="9"/>
                    </a:cubicBezTo>
                    <a:cubicBezTo>
                      <a:pt x="142" y="9"/>
                      <a:pt x="140" y="8"/>
                      <a:pt x="138" y="7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7" y="6"/>
                      <a:pt x="135" y="8"/>
                      <a:pt x="134" y="7"/>
                    </a:cubicBezTo>
                    <a:cubicBezTo>
                      <a:pt x="134" y="8"/>
                      <a:pt x="133" y="7"/>
                      <a:pt x="133" y="8"/>
                    </a:cubicBezTo>
                    <a:cubicBezTo>
                      <a:pt x="133" y="8"/>
                      <a:pt x="134" y="8"/>
                      <a:pt x="134" y="8"/>
                    </a:cubicBezTo>
                    <a:cubicBezTo>
                      <a:pt x="135" y="8"/>
                      <a:pt x="137" y="9"/>
                      <a:pt x="138" y="9"/>
                    </a:cubicBezTo>
                    <a:cubicBezTo>
                      <a:pt x="137" y="9"/>
                      <a:pt x="136" y="9"/>
                      <a:pt x="135" y="9"/>
                    </a:cubicBezTo>
                    <a:cubicBezTo>
                      <a:pt x="134" y="9"/>
                      <a:pt x="133" y="8"/>
                      <a:pt x="133" y="9"/>
                    </a:cubicBezTo>
                    <a:cubicBezTo>
                      <a:pt x="130" y="9"/>
                      <a:pt x="126" y="10"/>
                      <a:pt x="123" y="9"/>
                    </a:cubicBezTo>
                    <a:cubicBezTo>
                      <a:pt x="124" y="8"/>
                      <a:pt x="126" y="9"/>
                      <a:pt x="127" y="9"/>
                    </a:cubicBezTo>
                    <a:cubicBezTo>
                      <a:pt x="127" y="9"/>
                      <a:pt x="127" y="8"/>
                      <a:pt x="127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2" y="7"/>
                      <a:pt x="118" y="7"/>
                      <a:pt x="114" y="7"/>
                    </a:cubicBezTo>
                    <a:cubicBezTo>
                      <a:pt x="114" y="7"/>
                      <a:pt x="115" y="7"/>
                      <a:pt x="115" y="7"/>
                    </a:cubicBezTo>
                    <a:cubicBezTo>
                      <a:pt x="114" y="8"/>
                      <a:pt x="111" y="7"/>
                      <a:pt x="110" y="7"/>
                    </a:cubicBezTo>
                    <a:cubicBezTo>
                      <a:pt x="109" y="8"/>
                      <a:pt x="108" y="7"/>
                      <a:pt x="107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8" y="6"/>
                      <a:pt x="107" y="6"/>
                      <a:pt x="105" y="6"/>
                    </a:cubicBezTo>
                    <a:cubicBezTo>
                      <a:pt x="106" y="6"/>
                      <a:pt x="106" y="6"/>
                      <a:pt x="106" y="7"/>
                    </a:cubicBezTo>
                    <a:cubicBezTo>
                      <a:pt x="104" y="6"/>
                      <a:pt x="103" y="8"/>
                      <a:pt x="101" y="6"/>
                    </a:cubicBezTo>
                    <a:cubicBezTo>
                      <a:pt x="101" y="7"/>
                      <a:pt x="100" y="6"/>
                      <a:pt x="100" y="7"/>
                    </a:cubicBezTo>
                    <a:cubicBezTo>
                      <a:pt x="98" y="5"/>
                      <a:pt x="96" y="9"/>
                      <a:pt x="94" y="7"/>
                    </a:cubicBezTo>
                    <a:cubicBezTo>
                      <a:pt x="93" y="8"/>
                      <a:pt x="92" y="7"/>
                      <a:pt x="91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7"/>
                      <a:pt x="83" y="8"/>
                      <a:pt x="81" y="7"/>
                    </a:cubicBezTo>
                    <a:cubicBezTo>
                      <a:pt x="81" y="7"/>
                      <a:pt x="80" y="8"/>
                      <a:pt x="80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0" y="7"/>
                      <a:pt x="79" y="6"/>
                      <a:pt x="77" y="6"/>
                    </a:cubicBezTo>
                    <a:cubicBezTo>
                      <a:pt x="78" y="7"/>
                      <a:pt x="78" y="7"/>
                      <a:pt x="79" y="7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6" y="8"/>
                      <a:pt x="73" y="7"/>
                      <a:pt x="71" y="7"/>
                    </a:cubicBezTo>
                    <a:cubicBezTo>
                      <a:pt x="69" y="8"/>
                      <a:pt x="65" y="7"/>
                      <a:pt x="62" y="8"/>
                    </a:cubicBezTo>
                    <a:cubicBezTo>
                      <a:pt x="62" y="8"/>
                      <a:pt x="61" y="8"/>
                      <a:pt x="61" y="9"/>
                    </a:cubicBezTo>
                    <a:cubicBezTo>
                      <a:pt x="59" y="9"/>
                      <a:pt x="58" y="7"/>
                      <a:pt x="57" y="7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4" y="8"/>
                      <a:pt x="50" y="6"/>
                      <a:pt x="47" y="8"/>
                    </a:cubicBezTo>
                    <a:cubicBezTo>
                      <a:pt x="47" y="7"/>
                      <a:pt x="46" y="7"/>
                      <a:pt x="46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2" y="7"/>
                      <a:pt x="40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6" y="7"/>
                      <a:pt x="36" y="8"/>
                      <a:pt x="36" y="8"/>
                    </a:cubicBezTo>
                    <a:cubicBezTo>
                      <a:pt x="36" y="9"/>
                      <a:pt x="35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9"/>
                      <a:pt x="30" y="8"/>
                      <a:pt x="29" y="9"/>
                    </a:cubicBezTo>
                    <a:cubicBezTo>
                      <a:pt x="28" y="8"/>
                      <a:pt x="27" y="8"/>
                      <a:pt x="26" y="8"/>
                    </a:cubicBezTo>
                    <a:cubicBezTo>
                      <a:pt x="26" y="8"/>
                      <a:pt x="27" y="8"/>
                      <a:pt x="27" y="7"/>
                    </a:cubicBezTo>
                    <a:cubicBezTo>
                      <a:pt x="26" y="7"/>
                      <a:pt x="25" y="7"/>
                      <a:pt x="24" y="8"/>
                    </a:cubicBezTo>
                    <a:cubicBezTo>
                      <a:pt x="24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9"/>
                      <a:pt x="23" y="8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9"/>
                      <a:pt x="21" y="9"/>
                    </a:cubicBezTo>
                    <a:cubicBezTo>
                      <a:pt x="20" y="9"/>
                      <a:pt x="19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5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1" y="9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10"/>
                      <a:pt x="2" y="10"/>
                      <a:pt x="0" y="9"/>
                    </a:cubicBezTo>
                    <a:cubicBezTo>
                      <a:pt x="0" y="9"/>
                      <a:pt x="2" y="9"/>
                      <a:pt x="2" y="9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5"/>
                      <a:pt x="5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10" y="5"/>
                      <a:pt x="11" y="4"/>
                    </a:cubicBezTo>
                    <a:cubicBezTo>
                      <a:pt x="13" y="4"/>
                      <a:pt x="15" y="3"/>
                      <a:pt x="17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8" y="3"/>
                      <a:pt x="19" y="4"/>
                    </a:cubicBezTo>
                    <a:cubicBezTo>
                      <a:pt x="20" y="5"/>
                      <a:pt x="21" y="4"/>
                      <a:pt x="21" y="4"/>
                    </a:cubicBezTo>
                    <a:cubicBezTo>
                      <a:pt x="21" y="3"/>
                      <a:pt x="20" y="4"/>
                      <a:pt x="20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7" y="3"/>
                      <a:pt x="31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40" y="2"/>
                      <a:pt x="42" y="3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6" y="2"/>
                      <a:pt x="47" y="3"/>
                      <a:pt x="47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1"/>
                      <a:pt x="55" y="2"/>
                      <a:pt x="56" y="1"/>
                    </a:cubicBezTo>
                    <a:cubicBezTo>
                      <a:pt x="57" y="2"/>
                      <a:pt x="59" y="2"/>
                      <a:pt x="60" y="2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2" y="1"/>
                      <a:pt x="65" y="3"/>
                      <a:pt x="67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8" name="Freeform 173"/>
              <p:cNvSpPr>
                <a:spLocks/>
              </p:cNvSpPr>
              <p:nvPr userDrawn="1"/>
            </p:nvSpPr>
            <p:spPr bwMode="auto">
              <a:xfrm>
                <a:off x="6445251" y="5616576"/>
                <a:ext cx="4763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9" name="Freeform 174"/>
              <p:cNvSpPr>
                <a:spLocks/>
              </p:cNvSpPr>
              <p:nvPr userDrawn="1"/>
            </p:nvSpPr>
            <p:spPr bwMode="auto">
              <a:xfrm>
                <a:off x="6572251" y="5619751"/>
                <a:ext cx="4763" cy="0"/>
              </a:xfrm>
              <a:custGeom>
                <a:avLst/>
                <a:gdLst>
                  <a:gd name="T0" fmla="*/ 0 w 3"/>
                  <a:gd name="T1" fmla="*/ 3 w 3"/>
                  <a:gd name="T2" fmla="*/ 2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0" name="Freeform 175"/>
              <p:cNvSpPr>
                <a:spLocks/>
              </p:cNvSpPr>
              <p:nvPr userDrawn="1"/>
            </p:nvSpPr>
            <p:spPr bwMode="auto">
              <a:xfrm>
                <a:off x="6656388" y="5619751"/>
                <a:ext cx="4763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1" name="Freeform 176"/>
              <p:cNvSpPr>
                <a:spLocks/>
              </p:cNvSpPr>
              <p:nvPr userDrawn="1"/>
            </p:nvSpPr>
            <p:spPr bwMode="auto">
              <a:xfrm>
                <a:off x="6565901" y="5619751"/>
                <a:ext cx="4763" cy="4763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0 w 2"/>
                  <a:gd name="T11" fmla="*/ 0 h 2"/>
                  <a:gd name="T12" fmla="*/ 1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2" name="Freeform 177"/>
              <p:cNvSpPr>
                <a:spLocks/>
              </p:cNvSpPr>
              <p:nvPr userDrawn="1"/>
            </p:nvSpPr>
            <p:spPr bwMode="auto">
              <a:xfrm>
                <a:off x="6451601" y="5619751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3" name="Freeform 178"/>
              <p:cNvSpPr>
                <a:spLocks/>
              </p:cNvSpPr>
              <p:nvPr userDrawn="1"/>
            </p:nvSpPr>
            <p:spPr bwMode="auto">
              <a:xfrm>
                <a:off x="6777038" y="5619751"/>
                <a:ext cx="9525" cy="1588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4" name="Freeform 179"/>
              <p:cNvSpPr>
                <a:spLocks/>
              </p:cNvSpPr>
              <p:nvPr userDrawn="1"/>
            </p:nvSpPr>
            <p:spPr bwMode="auto">
              <a:xfrm>
                <a:off x="6800851" y="5621338"/>
                <a:ext cx="4763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5" name="Freeform 180"/>
              <p:cNvSpPr>
                <a:spLocks/>
              </p:cNvSpPr>
              <p:nvPr userDrawn="1"/>
            </p:nvSpPr>
            <p:spPr bwMode="auto">
              <a:xfrm>
                <a:off x="6619876" y="5621338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6" name="Freeform 181"/>
              <p:cNvSpPr>
                <a:spLocks/>
              </p:cNvSpPr>
              <p:nvPr userDrawn="1"/>
            </p:nvSpPr>
            <p:spPr bwMode="auto">
              <a:xfrm>
                <a:off x="6805613" y="5621338"/>
                <a:ext cx="4763" cy="3175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7" name="Freeform 182"/>
              <p:cNvSpPr>
                <a:spLocks/>
              </p:cNvSpPr>
              <p:nvPr userDrawn="1"/>
            </p:nvSpPr>
            <p:spPr bwMode="auto">
              <a:xfrm>
                <a:off x="6921501" y="5621338"/>
                <a:ext cx="4763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8" name="Freeform 183"/>
              <p:cNvSpPr>
                <a:spLocks/>
              </p:cNvSpPr>
              <p:nvPr userDrawn="1"/>
            </p:nvSpPr>
            <p:spPr bwMode="auto">
              <a:xfrm>
                <a:off x="7004051" y="5624513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9" name="Freeform 184"/>
              <p:cNvSpPr>
                <a:spLocks/>
              </p:cNvSpPr>
              <p:nvPr userDrawn="1"/>
            </p:nvSpPr>
            <p:spPr bwMode="auto">
              <a:xfrm>
                <a:off x="6915151" y="5624513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0" name="Freeform 185"/>
              <p:cNvSpPr>
                <a:spLocks/>
              </p:cNvSpPr>
              <p:nvPr userDrawn="1"/>
            </p:nvSpPr>
            <p:spPr bwMode="auto">
              <a:xfrm>
                <a:off x="6734176" y="5624513"/>
                <a:ext cx="15875" cy="6350"/>
              </a:xfrm>
              <a:custGeom>
                <a:avLst/>
                <a:gdLst>
                  <a:gd name="T0" fmla="*/ 4 w 7"/>
                  <a:gd name="T1" fmla="*/ 1 h 3"/>
                  <a:gd name="T2" fmla="*/ 4 w 7"/>
                  <a:gd name="T3" fmla="*/ 1 h 3"/>
                  <a:gd name="T4" fmla="*/ 4 w 7"/>
                  <a:gd name="T5" fmla="*/ 1 h 3"/>
                  <a:gd name="T6" fmla="*/ 4 w 7"/>
                  <a:gd name="T7" fmla="*/ 1 h 3"/>
                  <a:gd name="T8" fmla="*/ 5 w 7"/>
                  <a:gd name="T9" fmla="*/ 2 h 3"/>
                  <a:gd name="T10" fmla="*/ 7 w 7"/>
                  <a:gd name="T11" fmla="*/ 1 h 3"/>
                  <a:gd name="T12" fmla="*/ 5 w 7"/>
                  <a:gd name="T13" fmla="*/ 3 h 3"/>
                  <a:gd name="T14" fmla="*/ 1 w 7"/>
                  <a:gd name="T15" fmla="*/ 2 h 3"/>
                  <a:gd name="T16" fmla="*/ 3 w 7"/>
                  <a:gd name="T17" fmla="*/ 1 h 3"/>
                  <a:gd name="T18" fmla="*/ 4 w 7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5" y="1"/>
                      <a:pt x="5" y="2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4" y="2"/>
                      <a:pt x="3" y="1"/>
                      <a:pt x="1" y="2"/>
                    </a:cubicBezTo>
                    <a:cubicBezTo>
                      <a:pt x="0" y="0"/>
                      <a:pt x="3" y="2"/>
                      <a:pt x="3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1" name="Freeform 186"/>
              <p:cNvSpPr>
                <a:spLocks/>
              </p:cNvSpPr>
              <p:nvPr userDrawn="1"/>
            </p:nvSpPr>
            <p:spPr bwMode="auto">
              <a:xfrm>
                <a:off x="6910388" y="5626101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2" name="Freeform 187"/>
              <p:cNvSpPr>
                <a:spLocks/>
              </p:cNvSpPr>
              <p:nvPr userDrawn="1"/>
            </p:nvSpPr>
            <p:spPr bwMode="auto">
              <a:xfrm>
                <a:off x="6389688" y="5626101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3" name="Freeform 188"/>
              <p:cNvSpPr>
                <a:spLocks/>
              </p:cNvSpPr>
              <p:nvPr userDrawn="1"/>
            </p:nvSpPr>
            <p:spPr bwMode="auto">
              <a:xfrm>
                <a:off x="6515101" y="5624513"/>
                <a:ext cx="6350" cy="4763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3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4" name="Freeform 189"/>
              <p:cNvSpPr>
                <a:spLocks/>
              </p:cNvSpPr>
              <p:nvPr userDrawn="1"/>
            </p:nvSpPr>
            <p:spPr bwMode="auto">
              <a:xfrm>
                <a:off x="7069138" y="5626101"/>
                <a:ext cx="1588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5" name="Freeform 190"/>
              <p:cNvSpPr>
                <a:spLocks/>
              </p:cNvSpPr>
              <p:nvPr userDrawn="1"/>
            </p:nvSpPr>
            <p:spPr bwMode="auto">
              <a:xfrm>
                <a:off x="7056438" y="5626101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6" name="Freeform 191"/>
              <p:cNvSpPr>
                <a:spLocks/>
              </p:cNvSpPr>
              <p:nvPr userDrawn="1"/>
            </p:nvSpPr>
            <p:spPr bwMode="auto">
              <a:xfrm>
                <a:off x="6473826" y="5629276"/>
                <a:ext cx="476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0 w 3"/>
                  <a:gd name="T5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7" name="Rectangle 192"/>
              <p:cNvSpPr>
                <a:spLocks noChangeArrowheads="1"/>
              </p:cNvSpPr>
              <p:nvPr userDrawn="1"/>
            </p:nvSpPr>
            <p:spPr bwMode="auto">
              <a:xfrm>
                <a:off x="7013576" y="5629276"/>
                <a:ext cx="1588" cy="1588"/>
              </a:xfrm>
              <a:prstGeom prst="rect">
                <a:avLst/>
              </a:pr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8" name="Freeform 193"/>
              <p:cNvSpPr>
                <a:spLocks/>
              </p:cNvSpPr>
              <p:nvPr userDrawn="1"/>
            </p:nvSpPr>
            <p:spPr bwMode="auto">
              <a:xfrm>
                <a:off x="6842126" y="5629276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9" name="Freeform 194"/>
              <p:cNvSpPr>
                <a:spLocks/>
              </p:cNvSpPr>
              <p:nvPr userDrawn="1"/>
            </p:nvSpPr>
            <p:spPr bwMode="auto">
              <a:xfrm>
                <a:off x="6530976" y="5629276"/>
                <a:ext cx="317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0" name="Freeform 195"/>
              <p:cNvSpPr>
                <a:spLocks/>
              </p:cNvSpPr>
              <p:nvPr userDrawn="1"/>
            </p:nvSpPr>
            <p:spPr bwMode="auto">
              <a:xfrm>
                <a:off x="6399213" y="5629276"/>
                <a:ext cx="4763" cy="476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2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1" name="Freeform 196"/>
              <p:cNvSpPr>
                <a:spLocks/>
              </p:cNvSpPr>
              <p:nvPr userDrawn="1"/>
            </p:nvSpPr>
            <p:spPr bwMode="auto">
              <a:xfrm>
                <a:off x="6870701" y="5629276"/>
                <a:ext cx="4763" cy="4763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0" y="2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2" name="Freeform 197"/>
              <p:cNvSpPr>
                <a:spLocks/>
              </p:cNvSpPr>
              <p:nvPr userDrawn="1"/>
            </p:nvSpPr>
            <p:spPr bwMode="auto">
              <a:xfrm>
                <a:off x="7061201" y="5629276"/>
                <a:ext cx="3175" cy="1588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3" name="Freeform 198"/>
              <p:cNvSpPr>
                <a:spLocks/>
              </p:cNvSpPr>
              <p:nvPr userDrawn="1"/>
            </p:nvSpPr>
            <p:spPr bwMode="auto">
              <a:xfrm>
                <a:off x="6394451" y="5630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4" name="Freeform 199"/>
              <p:cNvSpPr>
                <a:spLocks/>
              </p:cNvSpPr>
              <p:nvPr userDrawn="1"/>
            </p:nvSpPr>
            <p:spPr bwMode="auto">
              <a:xfrm>
                <a:off x="6943726" y="56308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5" name="Freeform 200"/>
              <p:cNvSpPr>
                <a:spLocks/>
              </p:cNvSpPr>
              <p:nvPr userDrawn="1"/>
            </p:nvSpPr>
            <p:spPr bwMode="auto">
              <a:xfrm>
                <a:off x="6845301" y="5630863"/>
                <a:ext cx="6350" cy="3175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6" name="Rectangle 201"/>
              <p:cNvSpPr>
                <a:spLocks noChangeArrowheads="1"/>
              </p:cNvSpPr>
              <p:nvPr userDrawn="1"/>
            </p:nvSpPr>
            <p:spPr bwMode="auto">
              <a:xfrm>
                <a:off x="6548438" y="5630863"/>
                <a:ext cx="1588" cy="1588"/>
              </a:xfrm>
              <a:prstGeom prst="rect">
                <a:avLst/>
              </a:pr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7" name="Freeform 202"/>
              <p:cNvSpPr>
                <a:spLocks/>
              </p:cNvSpPr>
              <p:nvPr userDrawn="1"/>
            </p:nvSpPr>
            <p:spPr bwMode="auto">
              <a:xfrm>
                <a:off x="6818313" y="5630863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8" name="Freeform 203"/>
              <p:cNvSpPr>
                <a:spLocks/>
              </p:cNvSpPr>
              <p:nvPr userDrawn="1"/>
            </p:nvSpPr>
            <p:spPr bwMode="auto">
              <a:xfrm>
                <a:off x="6896101" y="5630863"/>
                <a:ext cx="4763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</a:path>
                </a:pathLst>
              </a:cu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9" name="Rectangle 204"/>
              <p:cNvSpPr>
                <a:spLocks noChangeArrowheads="1"/>
              </p:cNvSpPr>
              <p:nvPr userDrawn="1"/>
            </p:nvSpPr>
            <p:spPr bwMode="auto">
              <a:xfrm>
                <a:off x="6840538" y="5634038"/>
                <a:ext cx="1588" cy="1588"/>
              </a:xfrm>
              <a:prstGeom prst="rect">
                <a:avLst/>
              </a:prstGeom>
              <a:solidFill>
                <a:srgbClr val="ED8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434" name="Group 433"/>
            <p:cNvGrpSpPr/>
            <p:nvPr userDrawn="1"/>
          </p:nvGrpSpPr>
          <p:grpSpPr>
            <a:xfrm>
              <a:off x="614363" y="5180013"/>
              <a:ext cx="11236558" cy="1219200"/>
              <a:chOff x="614363" y="5180013"/>
              <a:chExt cx="11236558" cy="1219200"/>
            </a:xfrm>
          </p:grpSpPr>
          <p:grpSp>
            <p:nvGrpSpPr>
              <p:cNvPr id="432" name="Group 431"/>
              <p:cNvGrpSpPr/>
              <p:nvPr userDrawn="1"/>
            </p:nvGrpSpPr>
            <p:grpSpPr>
              <a:xfrm>
                <a:off x="614363" y="5180013"/>
                <a:ext cx="6664325" cy="1219200"/>
                <a:chOff x="614363" y="5180013"/>
                <a:chExt cx="6664325" cy="1219200"/>
              </a:xfrm>
            </p:grpSpPr>
            <p:sp>
              <p:nvSpPr>
                <p:cNvPr id="180" name="Freeform 206"/>
                <p:cNvSpPr>
                  <a:spLocks/>
                </p:cNvSpPr>
                <p:nvPr userDrawn="1"/>
              </p:nvSpPr>
              <p:spPr bwMode="auto">
                <a:xfrm>
                  <a:off x="6362700" y="5803900"/>
                  <a:ext cx="93663" cy="65088"/>
                </a:xfrm>
                <a:custGeom>
                  <a:avLst/>
                  <a:gdLst>
                    <a:gd name="T0" fmla="*/ 0 w 59"/>
                    <a:gd name="T1" fmla="*/ 0 h 41"/>
                    <a:gd name="T2" fmla="*/ 8 w 59"/>
                    <a:gd name="T3" fmla="*/ 0 h 41"/>
                    <a:gd name="T4" fmla="*/ 17 w 59"/>
                    <a:gd name="T5" fmla="*/ 32 h 41"/>
                    <a:gd name="T6" fmla="*/ 17 w 59"/>
                    <a:gd name="T7" fmla="*/ 32 h 41"/>
                    <a:gd name="T8" fmla="*/ 24 w 59"/>
                    <a:gd name="T9" fmla="*/ 0 h 41"/>
                    <a:gd name="T10" fmla="*/ 35 w 59"/>
                    <a:gd name="T11" fmla="*/ 0 h 41"/>
                    <a:gd name="T12" fmla="*/ 43 w 59"/>
                    <a:gd name="T13" fmla="*/ 32 h 41"/>
                    <a:gd name="T14" fmla="*/ 43 w 59"/>
                    <a:gd name="T15" fmla="*/ 32 h 41"/>
                    <a:gd name="T16" fmla="*/ 50 w 59"/>
                    <a:gd name="T17" fmla="*/ 0 h 41"/>
                    <a:gd name="T18" fmla="*/ 59 w 59"/>
                    <a:gd name="T19" fmla="*/ 0 h 41"/>
                    <a:gd name="T20" fmla="*/ 49 w 59"/>
                    <a:gd name="T21" fmla="*/ 41 h 41"/>
                    <a:gd name="T22" fmla="*/ 37 w 59"/>
                    <a:gd name="T23" fmla="*/ 41 h 41"/>
                    <a:gd name="T24" fmla="*/ 29 w 59"/>
                    <a:gd name="T25" fmla="*/ 7 h 41"/>
                    <a:gd name="T26" fmla="*/ 29 w 59"/>
                    <a:gd name="T27" fmla="*/ 7 h 41"/>
                    <a:gd name="T28" fmla="*/ 21 w 59"/>
                    <a:gd name="T29" fmla="*/ 41 h 41"/>
                    <a:gd name="T30" fmla="*/ 11 w 59"/>
                    <a:gd name="T31" fmla="*/ 41 h 41"/>
                    <a:gd name="T32" fmla="*/ 0 w 59"/>
                    <a:gd name="T3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4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3" y="32"/>
                      </a:lnTo>
                      <a:lnTo>
                        <a:pt x="43" y="32"/>
                      </a:lnTo>
                      <a:lnTo>
                        <a:pt x="50" y="0"/>
                      </a:lnTo>
                      <a:lnTo>
                        <a:pt x="59" y="0"/>
                      </a:lnTo>
                      <a:lnTo>
                        <a:pt x="49" y="41"/>
                      </a:lnTo>
                      <a:lnTo>
                        <a:pt x="37" y="41"/>
                      </a:lnTo>
                      <a:lnTo>
                        <a:pt x="29" y="7"/>
                      </a:lnTo>
                      <a:lnTo>
                        <a:pt x="29" y="7"/>
                      </a:lnTo>
                      <a:lnTo>
                        <a:pt x="21" y="41"/>
                      </a:lnTo>
                      <a:lnTo>
                        <a:pt x="11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1" name="Freeform 207"/>
                <p:cNvSpPr>
                  <a:spLocks noEditPoints="1"/>
                </p:cNvSpPr>
                <p:nvPr userDrawn="1"/>
              </p:nvSpPr>
              <p:spPr bwMode="auto">
                <a:xfrm>
                  <a:off x="6459538" y="5800725"/>
                  <a:ext cx="66675" cy="68263"/>
                </a:xfrm>
                <a:custGeom>
                  <a:avLst/>
                  <a:gdLst>
                    <a:gd name="T0" fmla="*/ 14 w 28"/>
                    <a:gd name="T1" fmla="*/ 24 h 28"/>
                    <a:gd name="T2" fmla="*/ 22 w 28"/>
                    <a:gd name="T3" fmla="*/ 14 h 28"/>
                    <a:gd name="T4" fmla="*/ 14 w 28"/>
                    <a:gd name="T5" fmla="*/ 4 h 28"/>
                    <a:gd name="T6" fmla="*/ 6 w 28"/>
                    <a:gd name="T7" fmla="*/ 14 h 28"/>
                    <a:gd name="T8" fmla="*/ 14 w 28"/>
                    <a:gd name="T9" fmla="*/ 24 h 28"/>
                    <a:gd name="T10" fmla="*/ 14 w 28"/>
                    <a:gd name="T11" fmla="*/ 0 h 28"/>
                    <a:gd name="T12" fmla="*/ 28 w 28"/>
                    <a:gd name="T13" fmla="*/ 14 h 28"/>
                    <a:gd name="T14" fmla="*/ 14 w 28"/>
                    <a:gd name="T15" fmla="*/ 28 h 28"/>
                    <a:gd name="T16" fmla="*/ 0 w 28"/>
                    <a:gd name="T17" fmla="*/ 14 h 28"/>
                    <a:gd name="T18" fmla="*/ 14 w 28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cubicBezTo>
                        <a:pt x="20" y="24"/>
                        <a:pt x="22" y="19"/>
                        <a:pt x="22" y="14"/>
                      </a:cubicBezTo>
                      <a:cubicBezTo>
                        <a:pt x="22" y="9"/>
                        <a:pt x="19" y="4"/>
                        <a:pt x="14" y="4"/>
                      </a:cubicBezTo>
                      <a:cubicBezTo>
                        <a:pt x="8" y="4"/>
                        <a:pt x="6" y="9"/>
                        <a:pt x="6" y="14"/>
                      </a:cubicBezTo>
                      <a:cubicBezTo>
                        <a:pt x="6" y="19"/>
                        <a:pt x="8" y="24"/>
                        <a:pt x="14" y="24"/>
                      </a:cubicBezTo>
                      <a:moveTo>
                        <a:pt x="14" y="0"/>
                      </a:moveTo>
                      <a:cubicBezTo>
                        <a:pt x="23" y="0"/>
                        <a:pt x="28" y="6"/>
                        <a:pt x="28" y="14"/>
                      </a:cubicBezTo>
                      <a:cubicBezTo>
                        <a:pt x="28" y="22"/>
                        <a:pt x="23" y="28"/>
                        <a:pt x="14" y="28"/>
                      </a:cubicBezTo>
                      <a:cubicBezTo>
                        <a:pt x="5" y="28"/>
                        <a:pt x="0" y="22"/>
                        <a:pt x="0" y="14"/>
                      </a:cubicBezTo>
                      <a:cubicBezTo>
                        <a:pt x="0" y="6"/>
                        <a:pt x="5" y="0"/>
                        <a:pt x="14" y="0"/>
                      </a:cubicBezTo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2" name="Freeform 208"/>
                <p:cNvSpPr>
                  <a:spLocks noEditPoints="1"/>
                </p:cNvSpPr>
                <p:nvPr userDrawn="1"/>
              </p:nvSpPr>
              <p:spPr bwMode="auto">
                <a:xfrm>
                  <a:off x="6534150" y="5800725"/>
                  <a:ext cx="50800" cy="68263"/>
                </a:xfrm>
                <a:custGeom>
                  <a:avLst/>
                  <a:gdLst>
                    <a:gd name="T0" fmla="*/ 6 w 21"/>
                    <a:gd name="T1" fmla="*/ 12 h 28"/>
                    <a:gd name="T2" fmla="*/ 7 w 21"/>
                    <a:gd name="T3" fmla="*/ 12 h 28"/>
                    <a:gd name="T4" fmla="*/ 13 w 21"/>
                    <a:gd name="T5" fmla="*/ 8 h 28"/>
                    <a:gd name="T6" fmla="*/ 7 w 21"/>
                    <a:gd name="T7" fmla="*/ 5 h 28"/>
                    <a:gd name="T8" fmla="*/ 6 w 21"/>
                    <a:gd name="T9" fmla="*/ 5 h 28"/>
                    <a:gd name="T10" fmla="*/ 6 w 21"/>
                    <a:gd name="T11" fmla="*/ 12 h 28"/>
                    <a:gd name="T12" fmla="*/ 0 w 21"/>
                    <a:gd name="T13" fmla="*/ 1 h 28"/>
                    <a:gd name="T14" fmla="*/ 6 w 21"/>
                    <a:gd name="T15" fmla="*/ 1 h 28"/>
                    <a:gd name="T16" fmla="*/ 19 w 21"/>
                    <a:gd name="T17" fmla="*/ 8 h 28"/>
                    <a:gd name="T18" fmla="*/ 13 w 21"/>
                    <a:gd name="T19" fmla="*/ 14 h 28"/>
                    <a:gd name="T20" fmla="*/ 13 w 21"/>
                    <a:gd name="T21" fmla="*/ 14 h 28"/>
                    <a:gd name="T22" fmla="*/ 16 w 21"/>
                    <a:gd name="T23" fmla="*/ 17 h 28"/>
                    <a:gd name="T24" fmla="*/ 21 w 21"/>
                    <a:gd name="T25" fmla="*/ 28 h 28"/>
                    <a:gd name="T26" fmla="*/ 15 w 21"/>
                    <a:gd name="T27" fmla="*/ 28 h 28"/>
                    <a:gd name="T28" fmla="*/ 11 w 21"/>
                    <a:gd name="T29" fmla="*/ 19 h 28"/>
                    <a:gd name="T30" fmla="*/ 7 w 21"/>
                    <a:gd name="T31" fmla="*/ 17 h 28"/>
                    <a:gd name="T32" fmla="*/ 6 w 21"/>
                    <a:gd name="T33" fmla="*/ 17 h 28"/>
                    <a:gd name="T34" fmla="*/ 6 w 21"/>
                    <a:gd name="T35" fmla="*/ 28 h 28"/>
                    <a:gd name="T36" fmla="*/ 0 w 21"/>
                    <a:gd name="T37" fmla="*/ 28 h 28"/>
                    <a:gd name="T38" fmla="*/ 0 w 21"/>
                    <a:gd name="T39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28">
                      <a:moveTo>
                        <a:pt x="6" y="12"/>
                      </a:move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10" y="12"/>
                        <a:pt x="13" y="12"/>
                        <a:pt x="13" y="8"/>
                      </a:cubicBezTo>
                      <a:cubicBezTo>
                        <a:pt x="13" y="5"/>
                        <a:pt x="10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lnTo>
                        <a:pt x="6" y="12"/>
                      </a:lnTo>
                      <a:close/>
                      <a:moveTo>
                        <a:pt x="0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12" y="1"/>
                        <a:pt x="19" y="0"/>
                        <a:pt x="19" y="8"/>
                      </a:cubicBezTo>
                      <a:cubicBezTo>
                        <a:pt x="19" y="11"/>
                        <a:pt x="17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5" y="14"/>
                        <a:pt x="16" y="16"/>
                        <a:pt x="16" y="1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7"/>
                        <a:pt x="10" y="17"/>
                        <a:pt x="7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3" name="Freeform 209"/>
                <p:cNvSpPr>
                  <a:spLocks/>
                </p:cNvSpPr>
                <p:nvPr userDrawn="1"/>
              </p:nvSpPr>
              <p:spPr bwMode="auto">
                <a:xfrm>
                  <a:off x="6591300" y="5803900"/>
                  <a:ext cx="39688" cy="65088"/>
                </a:xfrm>
                <a:custGeom>
                  <a:avLst/>
                  <a:gdLst>
                    <a:gd name="T0" fmla="*/ 0 w 25"/>
                    <a:gd name="T1" fmla="*/ 0 h 41"/>
                    <a:gd name="T2" fmla="*/ 8 w 25"/>
                    <a:gd name="T3" fmla="*/ 0 h 41"/>
                    <a:gd name="T4" fmla="*/ 8 w 25"/>
                    <a:gd name="T5" fmla="*/ 35 h 41"/>
                    <a:gd name="T6" fmla="*/ 25 w 25"/>
                    <a:gd name="T7" fmla="*/ 35 h 41"/>
                    <a:gd name="T8" fmla="*/ 25 w 25"/>
                    <a:gd name="T9" fmla="*/ 41 h 41"/>
                    <a:gd name="T10" fmla="*/ 0 w 25"/>
                    <a:gd name="T11" fmla="*/ 41 h 41"/>
                    <a:gd name="T12" fmla="*/ 0 w 25"/>
                    <a:gd name="T1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4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8" y="35"/>
                      </a:lnTo>
                      <a:lnTo>
                        <a:pt x="25" y="35"/>
                      </a:lnTo>
                      <a:lnTo>
                        <a:pt x="25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4" name="Freeform 210"/>
                <p:cNvSpPr>
                  <a:spLocks noEditPoints="1"/>
                </p:cNvSpPr>
                <p:nvPr userDrawn="1"/>
              </p:nvSpPr>
              <p:spPr bwMode="auto">
                <a:xfrm>
                  <a:off x="6637338" y="5803900"/>
                  <a:ext cx="58738" cy="65088"/>
                </a:xfrm>
                <a:custGeom>
                  <a:avLst/>
                  <a:gdLst>
                    <a:gd name="T0" fmla="*/ 5 w 24"/>
                    <a:gd name="T1" fmla="*/ 23 h 27"/>
                    <a:gd name="T2" fmla="*/ 8 w 24"/>
                    <a:gd name="T3" fmla="*/ 23 h 27"/>
                    <a:gd name="T4" fmla="*/ 18 w 24"/>
                    <a:gd name="T5" fmla="*/ 13 h 27"/>
                    <a:gd name="T6" fmla="*/ 8 w 24"/>
                    <a:gd name="T7" fmla="*/ 4 h 27"/>
                    <a:gd name="T8" fmla="*/ 5 w 24"/>
                    <a:gd name="T9" fmla="*/ 4 h 27"/>
                    <a:gd name="T10" fmla="*/ 5 w 24"/>
                    <a:gd name="T11" fmla="*/ 23 h 27"/>
                    <a:gd name="T12" fmla="*/ 0 w 24"/>
                    <a:gd name="T13" fmla="*/ 0 h 27"/>
                    <a:gd name="T14" fmla="*/ 7 w 24"/>
                    <a:gd name="T15" fmla="*/ 0 h 27"/>
                    <a:gd name="T16" fmla="*/ 24 w 24"/>
                    <a:gd name="T17" fmla="*/ 13 h 27"/>
                    <a:gd name="T18" fmla="*/ 7 w 24"/>
                    <a:gd name="T19" fmla="*/ 27 h 27"/>
                    <a:gd name="T20" fmla="*/ 0 w 24"/>
                    <a:gd name="T21" fmla="*/ 27 h 27"/>
                    <a:gd name="T22" fmla="*/ 0 w 24"/>
                    <a:gd name="T2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27">
                      <a:moveTo>
                        <a:pt x="5" y="23"/>
                      </a:move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13" y="23"/>
                        <a:pt x="18" y="19"/>
                        <a:pt x="18" y="13"/>
                      </a:cubicBezTo>
                      <a:cubicBezTo>
                        <a:pt x="18" y="7"/>
                        <a:pt x="13" y="4"/>
                        <a:pt x="8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lnTo>
                        <a:pt x="5" y="23"/>
                      </a:lnTo>
                      <a:close/>
                      <a:moveTo>
                        <a:pt x="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6" y="0"/>
                        <a:pt x="24" y="2"/>
                        <a:pt x="24" y="13"/>
                      </a:cubicBezTo>
                      <a:cubicBezTo>
                        <a:pt x="24" y="24"/>
                        <a:pt x="16" y="27"/>
                        <a:pt x="7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5" name="Freeform 211"/>
                <p:cNvSpPr>
                  <a:spLocks/>
                </p:cNvSpPr>
                <p:nvPr userDrawn="1"/>
              </p:nvSpPr>
              <p:spPr bwMode="auto">
                <a:xfrm>
                  <a:off x="6724650" y="5800725"/>
                  <a:ext cx="52388" cy="68263"/>
                </a:xfrm>
                <a:custGeom>
                  <a:avLst/>
                  <a:gdLst>
                    <a:gd name="T0" fmla="*/ 22 w 22"/>
                    <a:gd name="T1" fmla="*/ 27 h 28"/>
                    <a:gd name="T2" fmla="*/ 15 w 22"/>
                    <a:gd name="T3" fmla="*/ 28 h 28"/>
                    <a:gd name="T4" fmla="*/ 0 w 22"/>
                    <a:gd name="T5" fmla="*/ 15 h 28"/>
                    <a:gd name="T6" fmla="*/ 15 w 22"/>
                    <a:gd name="T7" fmla="*/ 0 h 28"/>
                    <a:gd name="T8" fmla="*/ 22 w 22"/>
                    <a:gd name="T9" fmla="*/ 1 h 28"/>
                    <a:gd name="T10" fmla="*/ 21 w 22"/>
                    <a:gd name="T11" fmla="*/ 6 h 28"/>
                    <a:gd name="T12" fmla="*/ 15 w 22"/>
                    <a:gd name="T13" fmla="*/ 4 h 28"/>
                    <a:gd name="T14" fmla="*/ 6 w 22"/>
                    <a:gd name="T15" fmla="*/ 14 h 28"/>
                    <a:gd name="T16" fmla="*/ 15 w 22"/>
                    <a:gd name="T17" fmla="*/ 24 h 28"/>
                    <a:gd name="T18" fmla="*/ 22 w 22"/>
                    <a:gd name="T19" fmla="*/ 23 h 28"/>
                    <a:gd name="T20" fmla="*/ 22 w 22"/>
                    <a:gd name="T21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28">
                      <a:moveTo>
                        <a:pt x="22" y="27"/>
                      </a:moveTo>
                      <a:cubicBezTo>
                        <a:pt x="20" y="28"/>
                        <a:pt x="18" y="28"/>
                        <a:pt x="15" y="28"/>
                      </a:cubicBezTo>
                      <a:cubicBezTo>
                        <a:pt x="6" y="28"/>
                        <a:pt x="0" y="24"/>
                        <a:pt x="0" y="15"/>
                      </a:cubicBezTo>
                      <a:cubicBezTo>
                        <a:pt x="0" y="5"/>
                        <a:pt x="6" y="0"/>
                        <a:pt x="15" y="0"/>
                      </a:cubicBezTo>
                      <a:cubicBezTo>
                        <a:pt x="17" y="0"/>
                        <a:pt x="20" y="1"/>
                        <a:pt x="22" y="1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19" y="5"/>
                        <a:pt x="17" y="4"/>
                        <a:pt x="15" y="4"/>
                      </a:cubicBezTo>
                      <a:cubicBezTo>
                        <a:pt x="10" y="4"/>
                        <a:pt x="6" y="9"/>
                        <a:pt x="6" y="14"/>
                      </a:cubicBezTo>
                      <a:cubicBezTo>
                        <a:pt x="6" y="20"/>
                        <a:pt x="10" y="24"/>
                        <a:pt x="15" y="24"/>
                      </a:cubicBezTo>
                      <a:cubicBezTo>
                        <a:pt x="18" y="24"/>
                        <a:pt x="20" y="24"/>
                        <a:pt x="22" y="23"/>
                      </a:cubicBezTo>
                      <a:lnTo>
                        <a:pt x="22" y="27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6" name="Freeform 212"/>
                <p:cNvSpPr>
                  <a:spLocks noEditPoints="1"/>
                </p:cNvSpPr>
                <p:nvPr userDrawn="1"/>
              </p:nvSpPr>
              <p:spPr bwMode="auto">
                <a:xfrm>
                  <a:off x="6777038" y="5803900"/>
                  <a:ext cx="68263" cy="65088"/>
                </a:xfrm>
                <a:custGeom>
                  <a:avLst/>
                  <a:gdLst>
                    <a:gd name="T0" fmla="*/ 21 w 43"/>
                    <a:gd name="T1" fmla="*/ 7 h 41"/>
                    <a:gd name="T2" fmla="*/ 21 w 43"/>
                    <a:gd name="T3" fmla="*/ 7 h 41"/>
                    <a:gd name="T4" fmla="*/ 15 w 43"/>
                    <a:gd name="T5" fmla="*/ 24 h 41"/>
                    <a:gd name="T6" fmla="*/ 27 w 43"/>
                    <a:gd name="T7" fmla="*/ 24 h 41"/>
                    <a:gd name="T8" fmla="*/ 21 w 43"/>
                    <a:gd name="T9" fmla="*/ 7 h 41"/>
                    <a:gd name="T10" fmla="*/ 17 w 43"/>
                    <a:gd name="T11" fmla="*/ 0 h 41"/>
                    <a:gd name="T12" fmla="*/ 26 w 43"/>
                    <a:gd name="T13" fmla="*/ 0 h 41"/>
                    <a:gd name="T14" fmla="*/ 43 w 43"/>
                    <a:gd name="T15" fmla="*/ 41 h 41"/>
                    <a:gd name="T16" fmla="*/ 34 w 43"/>
                    <a:gd name="T17" fmla="*/ 41 h 41"/>
                    <a:gd name="T18" fmla="*/ 30 w 43"/>
                    <a:gd name="T19" fmla="*/ 32 h 41"/>
                    <a:gd name="T20" fmla="*/ 12 w 43"/>
                    <a:gd name="T21" fmla="*/ 32 h 41"/>
                    <a:gd name="T22" fmla="*/ 9 w 43"/>
                    <a:gd name="T23" fmla="*/ 41 h 41"/>
                    <a:gd name="T24" fmla="*/ 0 w 43"/>
                    <a:gd name="T25" fmla="*/ 41 h 41"/>
                    <a:gd name="T26" fmla="*/ 17 w 43"/>
                    <a:gd name="T2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41">
                      <a:moveTo>
                        <a:pt x="21" y="7"/>
                      </a:moveTo>
                      <a:lnTo>
                        <a:pt x="21" y="7"/>
                      </a:lnTo>
                      <a:lnTo>
                        <a:pt x="15" y="24"/>
                      </a:lnTo>
                      <a:lnTo>
                        <a:pt x="27" y="24"/>
                      </a:lnTo>
                      <a:lnTo>
                        <a:pt x="21" y="7"/>
                      </a:lnTo>
                      <a:close/>
                      <a:moveTo>
                        <a:pt x="17" y="0"/>
                      </a:moveTo>
                      <a:lnTo>
                        <a:pt x="26" y="0"/>
                      </a:lnTo>
                      <a:lnTo>
                        <a:pt x="43" y="41"/>
                      </a:lnTo>
                      <a:lnTo>
                        <a:pt x="34" y="41"/>
                      </a:lnTo>
                      <a:lnTo>
                        <a:pt x="30" y="32"/>
                      </a:lnTo>
                      <a:lnTo>
                        <a:pt x="12" y="32"/>
                      </a:lnTo>
                      <a:lnTo>
                        <a:pt x="9" y="41"/>
                      </a:lnTo>
                      <a:lnTo>
                        <a:pt x="0" y="4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7" name="Freeform 213"/>
                <p:cNvSpPr>
                  <a:spLocks/>
                </p:cNvSpPr>
                <p:nvPr userDrawn="1"/>
              </p:nvSpPr>
              <p:spPr bwMode="auto">
                <a:xfrm>
                  <a:off x="6850063" y="5803900"/>
                  <a:ext cx="55563" cy="65088"/>
                </a:xfrm>
                <a:custGeom>
                  <a:avLst/>
                  <a:gdLst>
                    <a:gd name="T0" fmla="*/ 0 w 35"/>
                    <a:gd name="T1" fmla="*/ 0 h 41"/>
                    <a:gd name="T2" fmla="*/ 10 w 35"/>
                    <a:gd name="T3" fmla="*/ 0 h 41"/>
                    <a:gd name="T4" fmla="*/ 27 w 35"/>
                    <a:gd name="T5" fmla="*/ 30 h 41"/>
                    <a:gd name="T6" fmla="*/ 27 w 35"/>
                    <a:gd name="T7" fmla="*/ 30 h 41"/>
                    <a:gd name="T8" fmla="*/ 27 w 35"/>
                    <a:gd name="T9" fmla="*/ 0 h 41"/>
                    <a:gd name="T10" fmla="*/ 35 w 35"/>
                    <a:gd name="T11" fmla="*/ 0 h 41"/>
                    <a:gd name="T12" fmla="*/ 35 w 35"/>
                    <a:gd name="T13" fmla="*/ 41 h 41"/>
                    <a:gd name="T14" fmla="*/ 25 w 35"/>
                    <a:gd name="T15" fmla="*/ 41 h 41"/>
                    <a:gd name="T16" fmla="*/ 9 w 35"/>
                    <a:gd name="T17" fmla="*/ 9 h 41"/>
                    <a:gd name="T18" fmla="*/ 9 w 35"/>
                    <a:gd name="T19" fmla="*/ 9 h 41"/>
                    <a:gd name="T20" fmla="*/ 9 w 35"/>
                    <a:gd name="T21" fmla="*/ 41 h 41"/>
                    <a:gd name="T22" fmla="*/ 0 w 35"/>
                    <a:gd name="T23" fmla="*/ 41 h 41"/>
                    <a:gd name="T24" fmla="*/ 0 w 35"/>
                    <a:gd name="T2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7" y="30"/>
                      </a:lnTo>
                      <a:lnTo>
                        <a:pt x="27" y="30"/>
                      </a:lnTo>
                      <a:lnTo>
                        <a:pt x="27" y="0"/>
                      </a:lnTo>
                      <a:lnTo>
                        <a:pt x="35" y="0"/>
                      </a:lnTo>
                      <a:lnTo>
                        <a:pt x="35" y="41"/>
                      </a:lnTo>
                      <a:lnTo>
                        <a:pt x="25" y="41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8" name="Freeform 214"/>
                <p:cNvSpPr>
                  <a:spLocks/>
                </p:cNvSpPr>
                <p:nvPr userDrawn="1"/>
              </p:nvSpPr>
              <p:spPr bwMode="auto">
                <a:xfrm>
                  <a:off x="6915150" y="5800725"/>
                  <a:ext cx="52388" cy="68263"/>
                </a:xfrm>
                <a:custGeom>
                  <a:avLst/>
                  <a:gdLst>
                    <a:gd name="T0" fmla="*/ 22 w 22"/>
                    <a:gd name="T1" fmla="*/ 27 h 28"/>
                    <a:gd name="T2" fmla="*/ 15 w 22"/>
                    <a:gd name="T3" fmla="*/ 28 h 28"/>
                    <a:gd name="T4" fmla="*/ 0 w 22"/>
                    <a:gd name="T5" fmla="*/ 15 h 28"/>
                    <a:gd name="T6" fmla="*/ 15 w 22"/>
                    <a:gd name="T7" fmla="*/ 0 h 28"/>
                    <a:gd name="T8" fmla="*/ 22 w 22"/>
                    <a:gd name="T9" fmla="*/ 1 h 28"/>
                    <a:gd name="T10" fmla="*/ 21 w 22"/>
                    <a:gd name="T11" fmla="*/ 6 h 28"/>
                    <a:gd name="T12" fmla="*/ 15 w 22"/>
                    <a:gd name="T13" fmla="*/ 4 h 28"/>
                    <a:gd name="T14" fmla="*/ 6 w 22"/>
                    <a:gd name="T15" fmla="*/ 14 h 28"/>
                    <a:gd name="T16" fmla="*/ 15 w 22"/>
                    <a:gd name="T17" fmla="*/ 24 h 28"/>
                    <a:gd name="T18" fmla="*/ 22 w 22"/>
                    <a:gd name="T19" fmla="*/ 23 h 28"/>
                    <a:gd name="T20" fmla="*/ 22 w 22"/>
                    <a:gd name="T21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" h="28">
                      <a:moveTo>
                        <a:pt x="22" y="27"/>
                      </a:moveTo>
                      <a:cubicBezTo>
                        <a:pt x="20" y="28"/>
                        <a:pt x="18" y="28"/>
                        <a:pt x="15" y="28"/>
                      </a:cubicBezTo>
                      <a:cubicBezTo>
                        <a:pt x="6" y="28"/>
                        <a:pt x="0" y="24"/>
                        <a:pt x="0" y="15"/>
                      </a:cubicBezTo>
                      <a:cubicBezTo>
                        <a:pt x="0" y="5"/>
                        <a:pt x="6" y="0"/>
                        <a:pt x="15" y="0"/>
                      </a:cubicBezTo>
                      <a:cubicBezTo>
                        <a:pt x="17" y="0"/>
                        <a:pt x="20" y="1"/>
                        <a:pt x="22" y="1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19" y="5"/>
                        <a:pt x="17" y="4"/>
                        <a:pt x="15" y="4"/>
                      </a:cubicBezTo>
                      <a:cubicBezTo>
                        <a:pt x="10" y="4"/>
                        <a:pt x="6" y="9"/>
                        <a:pt x="6" y="14"/>
                      </a:cubicBezTo>
                      <a:cubicBezTo>
                        <a:pt x="6" y="20"/>
                        <a:pt x="9" y="24"/>
                        <a:pt x="15" y="24"/>
                      </a:cubicBezTo>
                      <a:cubicBezTo>
                        <a:pt x="18" y="24"/>
                        <a:pt x="20" y="24"/>
                        <a:pt x="22" y="23"/>
                      </a:cubicBezTo>
                      <a:lnTo>
                        <a:pt x="22" y="27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9" name="Freeform 215"/>
                <p:cNvSpPr>
                  <a:spLocks/>
                </p:cNvSpPr>
                <p:nvPr userDrawn="1"/>
              </p:nvSpPr>
              <p:spPr bwMode="auto">
                <a:xfrm>
                  <a:off x="6975475" y="5803900"/>
                  <a:ext cx="38100" cy="65088"/>
                </a:xfrm>
                <a:custGeom>
                  <a:avLst/>
                  <a:gdLst>
                    <a:gd name="T0" fmla="*/ 0 w 24"/>
                    <a:gd name="T1" fmla="*/ 0 h 41"/>
                    <a:gd name="T2" fmla="*/ 24 w 24"/>
                    <a:gd name="T3" fmla="*/ 0 h 41"/>
                    <a:gd name="T4" fmla="*/ 24 w 24"/>
                    <a:gd name="T5" fmla="*/ 6 h 41"/>
                    <a:gd name="T6" fmla="*/ 7 w 24"/>
                    <a:gd name="T7" fmla="*/ 6 h 41"/>
                    <a:gd name="T8" fmla="*/ 7 w 24"/>
                    <a:gd name="T9" fmla="*/ 16 h 41"/>
                    <a:gd name="T10" fmla="*/ 22 w 24"/>
                    <a:gd name="T11" fmla="*/ 16 h 41"/>
                    <a:gd name="T12" fmla="*/ 22 w 24"/>
                    <a:gd name="T13" fmla="*/ 22 h 41"/>
                    <a:gd name="T14" fmla="*/ 7 w 24"/>
                    <a:gd name="T15" fmla="*/ 22 h 41"/>
                    <a:gd name="T16" fmla="*/ 7 w 24"/>
                    <a:gd name="T17" fmla="*/ 35 h 41"/>
                    <a:gd name="T18" fmla="*/ 24 w 24"/>
                    <a:gd name="T19" fmla="*/ 35 h 41"/>
                    <a:gd name="T20" fmla="*/ 24 w 24"/>
                    <a:gd name="T21" fmla="*/ 41 h 41"/>
                    <a:gd name="T22" fmla="*/ 0 w 24"/>
                    <a:gd name="T23" fmla="*/ 41 h 41"/>
                    <a:gd name="T24" fmla="*/ 0 w 24"/>
                    <a:gd name="T2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41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7" y="6"/>
                      </a:lnTo>
                      <a:lnTo>
                        <a:pt x="7" y="16"/>
                      </a:lnTo>
                      <a:lnTo>
                        <a:pt x="22" y="16"/>
                      </a:lnTo>
                      <a:lnTo>
                        <a:pt x="22" y="22"/>
                      </a:lnTo>
                      <a:lnTo>
                        <a:pt x="7" y="22"/>
                      </a:lnTo>
                      <a:lnTo>
                        <a:pt x="7" y="35"/>
                      </a:lnTo>
                      <a:lnTo>
                        <a:pt x="24" y="35"/>
                      </a:lnTo>
                      <a:lnTo>
                        <a:pt x="24" y="41"/>
                      </a:lnTo>
                      <a:lnTo>
                        <a:pt x="0" y="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0" name="Freeform 216"/>
                <p:cNvSpPr>
                  <a:spLocks noEditPoints="1"/>
                </p:cNvSpPr>
                <p:nvPr userDrawn="1"/>
              </p:nvSpPr>
              <p:spPr bwMode="auto">
                <a:xfrm>
                  <a:off x="7023100" y="5800725"/>
                  <a:ext cx="50800" cy="68263"/>
                </a:xfrm>
                <a:custGeom>
                  <a:avLst/>
                  <a:gdLst>
                    <a:gd name="T0" fmla="*/ 6 w 21"/>
                    <a:gd name="T1" fmla="*/ 12 h 28"/>
                    <a:gd name="T2" fmla="*/ 8 w 21"/>
                    <a:gd name="T3" fmla="*/ 12 h 28"/>
                    <a:gd name="T4" fmla="*/ 14 w 21"/>
                    <a:gd name="T5" fmla="*/ 8 h 28"/>
                    <a:gd name="T6" fmla="*/ 8 w 21"/>
                    <a:gd name="T7" fmla="*/ 5 h 28"/>
                    <a:gd name="T8" fmla="*/ 6 w 21"/>
                    <a:gd name="T9" fmla="*/ 5 h 28"/>
                    <a:gd name="T10" fmla="*/ 6 w 21"/>
                    <a:gd name="T11" fmla="*/ 12 h 28"/>
                    <a:gd name="T12" fmla="*/ 0 w 21"/>
                    <a:gd name="T13" fmla="*/ 1 h 28"/>
                    <a:gd name="T14" fmla="*/ 7 w 21"/>
                    <a:gd name="T15" fmla="*/ 1 h 28"/>
                    <a:gd name="T16" fmla="*/ 20 w 21"/>
                    <a:gd name="T17" fmla="*/ 8 h 28"/>
                    <a:gd name="T18" fmla="*/ 14 w 21"/>
                    <a:gd name="T19" fmla="*/ 14 h 28"/>
                    <a:gd name="T20" fmla="*/ 14 w 21"/>
                    <a:gd name="T21" fmla="*/ 14 h 28"/>
                    <a:gd name="T22" fmla="*/ 17 w 21"/>
                    <a:gd name="T23" fmla="*/ 17 h 28"/>
                    <a:gd name="T24" fmla="*/ 21 w 21"/>
                    <a:gd name="T25" fmla="*/ 28 h 28"/>
                    <a:gd name="T26" fmla="*/ 15 w 21"/>
                    <a:gd name="T27" fmla="*/ 28 h 28"/>
                    <a:gd name="T28" fmla="*/ 12 w 21"/>
                    <a:gd name="T29" fmla="*/ 19 h 28"/>
                    <a:gd name="T30" fmla="*/ 8 w 21"/>
                    <a:gd name="T31" fmla="*/ 17 h 28"/>
                    <a:gd name="T32" fmla="*/ 6 w 21"/>
                    <a:gd name="T33" fmla="*/ 17 h 28"/>
                    <a:gd name="T34" fmla="*/ 6 w 21"/>
                    <a:gd name="T35" fmla="*/ 28 h 28"/>
                    <a:gd name="T36" fmla="*/ 0 w 21"/>
                    <a:gd name="T37" fmla="*/ 28 h 28"/>
                    <a:gd name="T38" fmla="*/ 0 w 21"/>
                    <a:gd name="T39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28">
                      <a:moveTo>
                        <a:pt x="6" y="12"/>
                      </a:move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2"/>
                        <a:pt x="14" y="12"/>
                        <a:pt x="14" y="8"/>
                      </a:cubicBezTo>
                      <a:cubicBezTo>
                        <a:pt x="14" y="5"/>
                        <a:pt x="11" y="5"/>
                        <a:pt x="8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lnTo>
                        <a:pt x="6" y="12"/>
                      </a:lnTo>
                      <a:close/>
                      <a:moveTo>
                        <a:pt x="0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13" y="1"/>
                        <a:pt x="20" y="0"/>
                        <a:pt x="20" y="8"/>
                      </a:cubicBezTo>
                      <a:cubicBezTo>
                        <a:pt x="20" y="11"/>
                        <a:pt x="18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4"/>
                        <a:pt x="16" y="16"/>
                        <a:pt x="17" y="1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17"/>
                        <a:pt x="10" y="17"/>
                        <a:pt x="8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1" name="Freeform 217"/>
                <p:cNvSpPr>
                  <a:spLocks/>
                </p:cNvSpPr>
                <p:nvPr userDrawn="1"/>
              </p:nvSpPr>
              <p:spPr bwMode="auto">
                <a:xfrm>
                  <a:off x="6365875" y="5897563"/>
                  <a:ext cx="79375" cy="106363"/>
                </a:xfrm>
                <a:custGeom>
                  <a:avLst/>
                  <a:gdLst>
                    <a:gd name="T0" fmla="*/ 33 w 33"/>
                    <a:gd name="T1" fmla="*/ 43 h 44"/>
                    <a:gd name="T2" fmla="*/ 23 w 33"/>
                    <a:gd name="T3" fmla="*/ 44 h 44"/>
                    <a:gd name="T4" fmla="*/ 0 w 33"/>
                    <a:gd name="T5" fmla="*/ 23 h 44"/>
                    <a:gd name="T6" fmla="*/ 23 w 33"/>
                    <a:gd name="T7" fmla="*/ 0 h 44"/>
                    <a:gd name="T8" fmla="*/ 33 w 33"/>
                    <a:gd name="T9" fmla="*/ 2 h 44"/>
                    <a:gd name="T10" fmla="*/ 32 w 33"/>
                    <a:gd name="T11" fmla="*/ 9 h 44"/>
                    <a:gd name="T12" fmla="*/ 23 w 33"/>
                    <a:gd name="T13" fmla="*/ 7 h 44"/>
                    <a:gd name="T14" fmla="*/ 9 w 33"/>
                    <a:gd name="T15" fmla="*/ 22 h 44"/>
                    <a:gd name="T16" fmla="*/ 23 w 33"/>
                    <a:gd name="T17" fmla="*/ 37 h 44"/>
                    <a:gd name="T18" fmla="*/ 33 w 33"/>
                    <a:gd name="T19" fmla="*/ 36 h 44"/>
                    <a:gd name="T20" fmla="*/ 33 w 33"/>
                    <a:gd name="T21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44">
                      <a:moveTo>
                        <a:pt x="33" y="43"/>
                      </a:moveTo>
                      <a:cubicBezTo>
                        <a:pt x="30" y="44"/>
                        <a:pt x="27" y="44"/>
                        <a:pt x="23" y="44"/>
                      </a:cubicBezTo>
                      <a:cubicBezTo>
                        <a:pt x="9" y="44"/>
                        <a:pt x="0" y="37"/>
                        <a:pt x="0" y="23"/>
                      </a:cubicBezTo>
                      <a:cubicBezTo>
                        <a:pt x="0" y="8"/>
                        <a:pt x="9" y="0"/>
                        <a:pt x="23" y="0"/>
                      </a:cubicBezTo>
                      <a:cubicBezTo>
                        <a:pt x="26" y="0"/>
                        <a:pt x="30" y="0"/>
                        <a:pt x="33" y="2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29" y="7"/>
                        <a:pt x="26" y="7"/>
                        <a:pt x="23" y="7"/>
                      </a:cubicBezTo>
                      <a:cubicBezTo>
                        <a:pt x="14" y="7"/>
                        <a:pt x="9" y="13"/>
                        <a:pt x="9" y="22"/>
                      </a:cubicBezTo>
                      <a:cubicBezTo>
                        <a:pt x="9" y="31"/>
                        <a:pt x="14" y="37"/>
                        <a:pt x="23" y="37"/>
                      </a:cubicBezTo>
                      <a:cubicBezTo>
                        <a:pt x="27" y="37"/>
                        <a:pt x="31" y="37"/>
                        <a:pt x="33" y="36"/>
                      </a:cubicBezTo>
                      <a:lnTo>
                        <a:pt x="33" y="43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2" name="Freeform 218"/>
                <p:cNvSpPr>
                  <a:spLocks noEditPoints="1"/>
                </p:cNvSpPr>
                <p:nvPr userDrawn="1"/>
              </p:nvSpPr>
              <p:spPr bwMode="auto">
                <a:xfrm>
                  <a:off x="6450013" y="5897563"/>
                  <a:ext cx="100013" cy="106363"/>
                </a:xfrm>
                <a:custGeom>
                  <a:avLst/>
                  <a:gdLst>
                    <a:gd name="T0" fmla="*/ 21 w 42"/>
                    <a:gd name="T1" fmla="*/ 37 h 44"/>
                    <a:gd name="T2" fmla="*/ 34 w 42"/>
                    <a:gd name="T3" fmla="*/ 22 h 44"/>
                    <a:gd name="T4" fmla="*/ 21 w 42"/>
                    <a:gd name="T5" fmla="*/ 7 h 44"/>
                    <a:gd name="T6" fmla="*/ 9 w 42"/>
                    <a:gd name="T7" fmla="*/ 22 h 44"/>
                    <a:gd name="T8" fmla="*/ 21 w 42"/>
                    <a:gd name="T9" fmla="*/ 37 h 44"/>
                    <a:gd name="T10" fmla="*/ 21 w 42"/>
                    <a:gd name="T11" fmla="*/ 0 h 44"/>
                    <a:gd name="T12" fmla="*/ 42 w 42"/>
                    <a:gd name="T13" fmla="*/ 22 h 44"/>
                    <a:gd name="T14" fmla="*/ 21 w 42"/>
                    <a:gd name="T15" fmla="*/ 44 h 44"/>
                    <a:gd name="T16" fmla="*/ 0 w 42"/>
                    <a:gd name="T17" fmla="*/ 22 h 44"/>
                    <a:gd name="T18" fmla="*/ 21 w 42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44">
                      <a:moveTo>
                        <a:pt x="21" y="37"/>
                      </a:moveTo>
                      <a:cubicBezTo>
                        <a:pt x="30" y="37"/>
                        <a:pt x="34" y="30"/>
                        <a:pt x="34" y="22"/>
                      </a:cubicBezTo>
                      <a:cubicBezTo>
                        <a:pt x="34" y="14"/>
                        <a:pt x="30" y="7"/>
                        <a:pt x="21" y="7"/>
                      </a:cubicBezTo>
                      <a:cubicBezTo>
                        <a:pt x="13" y="7"/>
                        <a:pt x="9" y="14"/>
                        <a:pt x="9" y="22"/>
                      </a:cubicBezTo>
                      <a:cubicBezTo>
                        <a:pt x="9" y="30"/>
                        <a:pt x="13" y="37"/>
                        <a:pt x="21" y="37"/>
                      </a:cubicBezTo>
                      <a:moveTo>
                        <a:pt x="21" y="0"/>
                      </a:moveTo>
                      <a:cubicBezTo>
                        <a:pt x="35" y="0"/>
                        <a:pt x="42" y="9"/>
                        <a:pt x="42" y="22"/>
                      </a:cubicBezTo>
                      <a:cubicBezTo>
                        <a:pt x="42" y="35"/>
                        <a:pt x="35" y="44"/>
                        <a:pt x="21" y="44"/>
                      </a:cubicBezTo>
                      <a:cubicBezTo>
                        <a:pt x="8" y="44"/>
                        <a:pt x="0" y="35"/>
                        <a:pt x="0" y="22"/>
                      </a:cubicBezTo>
                      <a:cubicBezTo>
                        <a:pt x="0" y="9"/>
                        <a:pt x="8" y="0"/>
                        <a:pt x="21" y="0"/>
                      </a:cubicBezTo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3" name="Freeform 219"/>
                <p:cNvSpPr>
                  <a:spLocks/>
                </p:cNvSpPr>
                <p:nvPr userDrawn="1"/>
              </p:nvSpPr>
              <p:spPr bwMode="auto">
                <a:xfrm>
                  <a:off x="6565900" y="5900738"/>
                  <a:ext cx="84138" cy="103188"/>
                </a:xfrm>
                <a:custGeom>
                  <a:avLst/>
                  <a:gdLst>
                    <a:gd name="T0" fmla="*/ 0 w 53"/>
                    <a:gd name="T1" fmla="*/ 0 h 65"/>
                    <a:gd name="T2" fmla="*/ 16 w 53"/>
                    <a:gd name="T3" fmla="*/ 0 h 65"/>
                    <a:gd name="T4" fmla="*/ 41 w 53"/>
                    <a:gd name="T5" fmla="*/ 48 h 65"/>
                    <a:gd name="T6" fmla="*/ 41 w 53"/>
                    <a:gd name="T7" fmla="*/ 48 h 65"/>
                    <a:gd name="T8" fmla="*/ 41 w 53"/>
                    <a:gd name="T9" fmla="*/ 0 h 65"/>
                    <a:gd name="T10" fmla="*/ 53 w 53"/>
                    <a:gd name="T11" fmla="*/ 0 h 65"/>
                    <a:gd name="T12" fmla="*/ 53 w 53"/>
                    <a:gd name="T13" fmla="*/ 65 h 65"/>
                    <a:gd name="T14" fmla="*/ 38 w 53"/>
                    <a:gd name="T15" fmla="*/ 65 h 65"/>
                    <a:gd name="T16" fmla="*/ 12 w 53"/>
                    <a:gd name="T17" fmla="*/ 15 h 65"/>
                    <a:gd name="T18" fmla="*/ 12 w 53"/>
                    <a:gd name="T19" fmla="*/ 15 h 65"/>
                    <a:gd name="T20" fmla="*/ 12 w 53"/>
                    <a:gd name="T21" fmla="*/ 65 h 65"/>
                    <a:gd name="T22" fmla="*/ 0 w 53"/>
                    <a:gd name="T23" fmla="*/ 65 h 65"/>
                    <a:gd name="T24" fmla="*/ 0 w 53"/>
                    <a:gd name="T2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" h="6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1" y="48"/>
                      </a:lnTo>
                      <a:lnTo>
                        <a:pt x="41" y="48"/>
                      </a:lnTo>
                      <a:lnTo>
                        <a:pt x="41" y="0"/>
                      </a:lnTo>
                      <a:lnTo>
                        <a:pt x="53" y="0"/>
                      </a:lnTo>
                      <a:lnTo>
                        <a:pt x="53" y="65"/>
                      </a:lnTo>
                      <a:lnTo>
                        <a:pt x="38" y="6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65"/>
                      </a:lnTo>
                      <a:lnTo>
                        <a:pt x="0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4" name="Freeform 220"/>
                <p:cNvSpPr>
                  <a:spLocks/>
                </p:cNvSpPr>
                <p:nvPr userDrawn="1"/>
              </p:nvSpPr>
              <p:spPr bwMode="auto">
                <a:xfrm>
                  <a:off x="6664325" y="5897563"/>
                  <a:ext cx="88900" cy="106363"/>
                </a:xfrm>
                <a:custGeom>
                  <a:avLst/>
                  <a:gdLst>
                    <a:gd name="T0" fmla="*/ 36 w 37"/>
                    <a:gd name="T1" fmla="*/ 9 h 44"/>
                    <a:gd name="T2" fmla="*/ 25 w 37"/>
                    <a:gd name="T3" fmla="*/ 7 h 44"/>
                    <a:gd name="T4" fmla="*/ 9 w 37"/>
                    <a:gd name="T5" fmla="*/ 22 h 44"/>
                    <a:gd name="T6" fmla="*/ 24 w 37"/>
                    <a:gd name="T7" fmla="*/ 37 h 44"/>
                    <a:gd name="T8" fmla="*/ 29 w 37"/>
                    <a:gd name="T9" fmla="*/ 37 h 44"/>
                    <a:gd name="T10" fmla="*/ 29 w 37"/>
                    <a:gd name="T11" fmla="*/ 26 h 44"/>
                    <a:gd name="T12" fmla="*/ 20 w 37"/>
                    <a:gd name="T13" fmla="*/ 26 h 44"/>
                    <a:gd name="T14" fmla="*/ 20 w 37"/>
                    <a:gd name="T15" fmla="*/ 19 h 44"/>
                    <a:gd name="T16" fmla="*/ 37 w 37"/>
                    <a:gd name="T17" fmla="*/ 19 h 44"/>
                    <a:gd name="T18" fmla="*/ 37 w 37"/>
                    <a:gd name="T19" fmla="*/ 42 h 44"/>
                    <a:gd name="T20" fmla="*/ 24 w 37"/>
                    <a:gd name="T21" fmla="*/ 44 h 44"/>
                    <a:gd name="T22" fmla="*/ 0 w 37"/>
                    <a:gd name="T23" fmla="*/ 23 h 44"/>
                    <a:gd name="T24" fmla="*/ 24 w 37"/>
                    <a:gd name="T25" fmla="*/ 0 h 44"/>
                    <a:gd name="T26" fmla="*/ 36 w 37"/>
                    <a:gd name="T27" fmla="*/ 2 h 44"/>
                    <a:gd name="T28" fmla="*/ 36 w 37"/>
                    <a:gd name="T29" fmla="*/ 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44">
                      <a:moveTo>
                        <a:pt x="36" y="9"/>
                      </a:moveTo>
                      <a:cubicBezTo>
                        <a:pt x="32" y="7"/>
                        <a:pt x="28" y="7"/>
                        <a:pt x="25" y="7"/>
                      </a:cubicBezTo>
                      <a:cubicBezTo>
                        <a:pt x="15" y="7"/>
                        <a:pt x="9" y="13"/>
                        <a:pt x="9" y="22"/>
                      </a:cubicBezTo>
                      <a:cubicBezTo>
                        <a:pt x="9" y="31"/>
                        <a:pt x="14" y="37"/>
                        <a:pt x="24" y="37"/>
                      </a:cubicBezTo>
                      <a:cubicBezTo>
                        <a:pt x="26" y="37"/>
                        <a:pt x="28" y="37"/>
                        <a:pt x="29" y="37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3" y="43"/>
                        <a:pt x="28" y="44"/>
                        <a:pt x="24" y="44"/>
                      </a:cubicBezTo>
                      <a:cubicBezTo>
                        <a:pt x="10" y="44"/>
                        <a:pt x="0" y="37"/>
                        <a:pt x="0" y="23"/>
                      </a:cubicBezTo>
                      <a:cubicBezTo>
                        <a:pt x="0" y="8"/>
                        <a:pt x="9" y="0"/>
                        <a:pt x="24" y="0"/>
                      </a:cubicBezTo>
                      <a:cubicBezTo>
                        <a:pt x="29" y="0"/>
                        <a:pt x="32" y="1"/>
                        <a:pt x="36" y="2"/>
                      </a:cubicBez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5" name="Freeform 221"/>
                <p:cNvSpPr>
                  <a:spLocks noEditPoints="1"/>
                </p:cNvSpPr>
                <p:nvPr userDrawn="1"/>
              </p:nvSpPr>
              <p:spPr bwMode="auto">
                <a:xfrm>
                  <a:off x="6770688" y="5897563"/>
                  <a:ext cx="76200" cy="106363"/>
                </a:xfrm>
                <a:custGeom>
                  <a:avLst/>
                  <a:gdLst>
                    <a:gd name="T0" fmla="*/ 9 w 32"/>
                    <a:gd name="T1" fmla="*/ 19 h 44"/>
                    <a:gd name="T2" fmla="*/ 11 w 32"/>
                    <a:gd name="T3" fmla="*/ 19 h 44"/>
                    <a:gd name="T4" fmla="*/ 20 w 32"/>
                    <a:gd name="T5" fmla="*/ 13 h 44"/>
                    <a:gd name="T6" fmla="*/ 11 w 32"/>
                    <a:gd name="T7" fmla="*/ 7 h 44"/>
                    <a:gd name="T8" fmla="*/ 9 w 32"/>
                    <a:gd name="T9" fmla="*/ 7 h 44"/>
                    <a:gd name="T10" fmla="*/ 9 w 32"/>
                    <a:gd name="T11" fmla="*/ 19 h 44"/>
                    <a:gd name="T12" fmla="*/ 0 w 32"/>
                    <a:gd name="T13" fmla="*/ 1 h 44"/>
                    <a:gd name="T14" fmla="*/ 9 w 32"/>
                    <a:gd name="T15" fmla="*/ 1 h 44"/>
                    <a:gd name="T16" fmla="*/ 29 w 32"/>
                    <a:gd name="T17" fmla="*/ 12 h 44"/>
                    <a:gd name="T18" fmla="*/ 21 w 32"/>
                    <a:gd name="T19" fmla="*/ 22 h 44"/>
                    <a:gd name="T20" fmla="*/ 21 w 32"/>
                    <a:gd name="T21" fmla="*/ 22 h 44"/>
                    <a:gd name="T22" fmla="*/ 25 w 32"/>
                    <a:gd name="T23" fmla="*/ 27 h 44"/>
                    <a:gd name="T24" fmla="*/ 32 w 32"/>
                    <a:gd name="T25" fmla="*/ 44 h 44"/>
                    <a:gd name="T26" fmla="*/ 22 w 32"/>
                    <a:gd name="T27" fmla="*/ 44 h 44"/>
                    <a:gd name="T28" fmla="*/ 17 w 32"/>
                    <a:gd name="T29" fmla="*/ 30 h 44"/>
                    <a:gd name="T30" fmla="*/ 11 w 32"/>
                    <a:gd name="T31" fmla="*/ 26 h 44"/>
                    <a:gd name="T32" fmla="*/ 9 w 32"/>
                    <a:gd name="T33" fmla="*/ 26 h 44"/>
                    <a:gd name="T34" fmla="*/ 9 w 32"/>
                    <a:gd name="T35" fmla="*/ 44 h 44"/>
                    <a:gd name="T36" fmla="*/ 0 w 32"/>
                    <a:gd name="T37" fmla="*/ 44 h 44"/>
                    <a:gd name="T38" fmla="*/ 0 w 32"/>
                    <a:gd name="T39" fmla="*/ 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44">
                      <a:moveTo>
                        <a:pt x="9" y="19"/>
                      </a:move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6" y="19"/>
                        <a:pt x="20" y="18"/>
                        <a:pt x="20" y="13"/>
                      </a:cubicBezTo>
                      <a:cubicBezTo>
                        <a:pt x="20" y="8"/>
                        <a:pt x="16" y="7"/>
                        <a:pt x="11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lnTo>
                        <a:pt x="9" y="19"/>
                      </a:lnTo>
                      <a:close/>
                      <a:moveTo>
                        <a:pt x="0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8" y="1"/>
                        <a:pt x="29" y="0"/>
                        <a:pt x="29" y="12"/>
                      </a:cubicBezTo>
                      <a:cubicBezTo>
                        <a:pt x="29" y="17"/>
                        <a:pt x="26" y="21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3" y="22"/>
                        <a:pt x="24" y="25"/>
                        <a:pt x="25" y="27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6" y="27"/>
                        <a:pt x="15" y="26"/>
                        <a:pt x="11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6" name="Freeform 222"/>
                <p:cNvSpPr>
                  <a:spLocks/>
                </p:cNvSpPr>
                <p:nvPr userDrawn="1"/>
              </p:nvSpPr>
              <p:spPr bwMode="auto">
                <a:xfrm>
                  <a:off x="6856413" y="5900738"/>
                  <a:ext cx="63500" cy="103188"/>
                </a:xfrm>
                <a:custGeom>
                  <a:avLst/>
                  <a:gdLst>
                    <a:gd name="T0" fmla="*/ 0 w 40"/>
                    <a:gd name="T1" fmla="*/ 0 h 65"/>
                    <a:gd name="T2" fmla="*/ 40 w 40"/>
                    <a:gd name="T3" fmla="*/ 0 h 65"/>
                    <a:gd name="T4" fmla="*/ 40 w 40"/>
                    <a:gd name="T5" fmla="*/ 9 h 65"/>
                    <a:gd name="T6" fmla="*/ 14 w 40"/>
                    <a:gd name="T7" fmla="*/ 9 h 65"/>
                    <a:gd name="T8" fmla="*/ 14 w 40"/>
                    <a:gd name="T9" fmla="*/ 26 h 65"/>
                    <a:gd name="T10" fmla="*/ 37 w 40"/>
                    <a:gd name="T11" fmla="*/ 26 h 65"/>
                    <a:gd name="T12" fmla="*/ 37 w 40"/>
                    <a:gd name="T13" fmla="*/ 36 h 65"/>
                    <a:gd name="T14" fmla="*/ 14 w 40"/>
                    <a:gd name="T15" fmla="*/ 36 h 65"/>
                    <a:gd name="T16" fmla="*/ 14 w 40"/>
                    <a:gd name="T17" fmla="*/ 55 h 65"/>
                    <a:gd name="T18" fmla="*/ 40 w 40"/>
                    <a:gd name="T19" fmla="*/ 55 h 65"/>
                    <a:gd name="T20" fmla="*/ 40 w 40"/>
                    <a:gd name="T21" fmla="*/ 65 h 65"/>
                    <a:gd name="T22" fmla="*/ 0 w 40"/>
                    <a:gd name="T23" fmla="*/ 65 h 65"/>
                    <a:gd name="T24" fmla="*/ 0 w 40"/>
                    <a:gd name="T25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65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9"/>
                      </a:lnTo>
                      <a:lnTo>
                        <a:pt x="14" y="9"/>
                      </a:lnTo>
                      <a:lnTo>
                        <a:pt x="14" y="26"/>
                      </a:lnTo>
                      <a:lnTo>
                        <a:pt x="37" y="26"/>
                      </a:lnTo>
                      <a:lnTo>
                        <a:pt x="37" y="36"/>
                      </a:lnTo>
                      <a:lnTo>
                        <a:pt x="14" y="36"/>
                      </a:lnTo>
                      <a:lnTo>
                        <a:pt x="14" y="55"/>
                      </a:lnTo>
                      <a:lnTo>
                        <a:pt x="40" y="55"/>
                      </a:lnTo>
                      <a:lnTo>
                        <a:pt x="40" y="65"/>
                      </a:lnTo>
                      <a:lnTo>
                        <a:pt x="0" y="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7" name="Freeform 223"/>
                <p:cNvSpPr>
                  <a:spLocks/>
                </p:cNvSpPr>
                <p:nvPr userDrawn="1"/>
              </p:nvSpPr>
              <p:spPr bwMode="auto">
                <a:xfrm>
                  <a:off x="6931025" y="5897563"/>
                  <a:ext cx="68263" cy="106363"/>
                </a:xfrm>
                <a:custGeom>
                  <a:avLst/>
                  <a:gdLst>
                    <a:gd name="T0" fmla="*/ 25 w 28"/>
                    <a:gd name="T1" fmla="*/ 8 h 44"/>
                    <a:gd name="T2" fmla="*/ 16 w 28"/>
                    <a:gd name="T3" fmla="*/ 7 h 44"/>
                    <a:gd name="T4" fmla="*/ 9 w 28"/>
                    <a:gd name="T5" fmla="*/ 13 h 44"/>
                    <a:gd name="T6" fmla="*/ 28 w 28"/>
                    <a:gd name="T7" fmla="*/ 31 h 44"/>
                    <a:gd name="T8" fmla="*/ 12 w 28"/>
                    <a:gd name="T9" fmla="*/ 44 h 44"/>
                    <a:gd name="T10" fmla="*/ 1 w 28"/>
                    <a:gd name="T11" fmla="*/ 43 h 44"/>
                    <a:gd name="T12" fmla="*/ 2 w 28"/>
                    <a:gd name="T13" fmla="*/ 35 h 44"/>
                    <a:gd name="T14" fmla="*/ 12 w 28"/>
                    <a:gd name="T15" fmla="*/ 37 h 44"/>
                    <a:gd name="T16" fmla="*/ 19 w 28"/>
                    <a:gd name="T17" fmla="*/ 32 h 44"/>
                    <a:gd name="T18" fmla="*/ 0 w 28"/>
                    <a:gd name="T19" fmla="*/ 13 h 44"/>
                    <a:gd name="T20" fmla="*/ 15 w 28"/>
                    <a:gd name="T21" fmla="*/ 0 h 44"/>
                    <a:gd name="T22" fmla="*/ 26 w 28"/>
                    <a:gd name="T23" fmla="*/ 1 h 44"/>
                    <a:gd name="T24" fmla="*/ 25 w 28"/>
                    <a:gd name="T25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4">
                      <a:moveTo>
                        <a:pt x="25" y="8"/>
                      </a:moveTo>
                      <a:cubicBezTo>
                        <a:pt x="22" y="7"/>
                        <a:pt x="19" y="7"/>
                        <a:pt x="16" y="7"/>
                      </a:cubicBezTo>
                      <a:cubicBezTo>
                        <a:pt x="13" y="7"/>
                        <a:pt x="9" y="8"/>
                        <a:pt x="9" y="13"/>
                      </a:cubicBezTo>
                      <a:cubicBezTo>
                        <a:pt x="9" y="20"/>
                        <a:pt x="28" y="17"/>
                        <a:pt x="28" y="31"/>
                      </a:cubicBezTo>
                      <a:cubicBezTo>
                        <a:pt x="28" y="41"/>
                        <a:pt x="21" y="44"/>
                        <a:pt x="12" y="44"/>
                      </a:cubicBezTo>
                      <a:cubicBezTo>
                        <a:pt x="7" y="44"/>
                        <a:pt x="5" y="44"/>
                        <a:pt x="1" y="43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5" y="36"/>
                        <a:pt x="8" y="37"/>
                        <a:pt x="12" y="37"/>
                      </a:cubicBezTo>
                      <a:cubicBezTo>
                        <a:pt x="15" y="37"/>
                        <a:pt x="19" y="36"/>
                        <a:pt x="19" y="32"/>
                      </a:cubicBezTo>
                      <a:cubicBezTo>
                        <a:pt x="19" y="24"/>
                        <a:pt x="0" y="27"/>
                        <a:pt x="0" y="13"/>
                      </a:cubicBezTo>
                      <a:cubicBezTo>
                        <a:pt x="0" y="3"/>
                        <a:pt x="8" y="0"/>
                        <a:pt x="15" y="0"/>
                      </a:cubicBezTo>
                      <a:cubicBezTo>
                        <a:pt x="19" y="0"/>
                        <a:pt x="23" y="0"/>
                        <a:pt x="26" y="1"/>
                      </a:cubicBez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8" name="Freeform 224"/>
                <p:cNvSpPr>
                  <a:spLocks/>
                </p:cNvSpPr>
                <p:nvPr userDrawn="1"/>
              </p:nvSpPr>
              <p:spPr bwMode="auto">
                <a:xfrm>
                  <a:off x="7010400" y="5897563"/>
                  <a:ext cx="68263" cy="106363"/>
                </a:xfrm>
                <a:custGeom>
                  <a:avLst/>
                  <a:gdLst>
                    <a:gd name="T0" fmla="*/ 24 w 28"/>
                    <a:gd name="T1" fmla="*/ 8 h 44"/>
                    <a:gd name="T2" fmla="*/ 15 w 28"/>
                    <a:gd name="T3" fmla="*/ 7 h 44"/>
                    <a:gd name="T4" fmla="*/ 9 w 28"/>
                    <a:gd name="T5" fmla="*/ 13 h 44"/>
                    <a:gd name="T6" fmla="*/ 28 w 28"/>
                    <a:gd name="T7" fmla="*/ 31 h 44"/>
                    <a:gd name="T8" fmla="*/ 11 w 28"/>
                    <a:gd name="T9" fmla="*/ 44 h 44"/>
                    <a:gd name="T10" fmla="*/ 0 w 28"/>
                    <a:gd name="T11" fmla="*/ 43 h 44"/>
                    <a:gd name="T12" fmla="*/ 1 w 28"/>
                    <a:gd name="T13" fmla="*/ 35 h 44"/>
                    <a:gd name="T14" fmla="*/ 11 w 28"/>
                    <a:gd name="T15" fmla="*/ 37 h 44"/>
                    <a:gd name="T16" fmla="*/ 19 w 28"/>
                    <a:gd name="T17" fmla="*/ 32 h 44"/>
                    <a:gd name="T18" fmla="*/ 0 w 28"/>
                    <a:gd name="T19" fmla="*/ 13 h 44"/>
                    <a:gd name="T20" fmla="*/ 15 w 28"/>
                    <a:gd name="T21" fmla="*/ 0 h 44"/>
                    <a:gd name="T22" fmla="*/ 25 w 28"/>
                    <a:gd name="T23" fmla="*/ 1 h 44"/>
                    <a:gd name="T24" fmla="*/ 24 w 28"/>
                    <a:gd name="T25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4">
                      <a:moveTo>
                        <a:pt x="24" y="8"/>
                      </a:moveTo>
                      <a:cubicBezTo>
                        <a:pt x="22" y="7"/>
                        <a:pt x="18" y="7"/>
                        <a:pt x="15" y="7"/>
                      </a:cubicBezTo>
                      <a:cubicBezTo>
                        <a:pt x="13" y="7"/>
                        <a:pt x="9" y="8"/>
                        <a:pt x="9" y="13"/>
                      </a:cubicBezTo>
                      <a:cubicBezTo>
                        <a:pt x="9" y="20"/>
                        <a:pt x="28" y="17"/>
                        <a:pt x="28" y="31"/>
                      </a:cubicBezTo>
                      <a:cubicBezTo>
                        <a:pt x="28" y="41"/>
                        <a:pt x="20" y="44"/>
                        <a:pt x="11" y="44"/>
                      </a:cubicBezTo>
                      <a:cubicBezTo>
                        <a:pt x="7" y="44"/>
                        <a:pt x="5" y="44"/>
                        <a:pt x="0" y="43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4" y="36"/>
                        <a:pt x="8" y="37"/>
                        <a:pt x="11" y="37"/>
                      </a:cubicBezTo>
                      <a:cubicBezTo>
                        <a:pt x="14" y="37"/>
                        <a:pt x="19" y="36"/>
                        <a:pt x="19" y="32"/>
                      </a:cubicBezTo>
                      <a:cubicBezTo>
                        <a:pt x="19" y="24"/>
                        <a:pt x="0" y="27"/>
                        <a:pt x="0" y="13"/>
                      </a:cubicBezTo>
                      <a:cubicBezTo>
                        <a:pt x="0" y="3"/>
                        <a:pt x="7" y="0"/>
                        <a:pt x="15" y="0"/>
                      </a:cubicBezTo>
                      <a:cubicBezTo>
                        <a:pt x="18" y="0"/>
                        <a:pt x="22" y="0"/>
                        <a:pt x="25" y="1"/>
                      </a:cubicBez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9" name="Freeform 225"/>
                <p:cNvSpPr>
                  <a:spLocks noEditPoints="1"/>
                </p:cNvSpPr>
                <p:nvPr userDrawn="1"/>
              </p:nvSpPr>
              <p:spPr bwMode="auto">
                <a:xfrm>
                  <a:off x="6161088" y="5189538"/>
                  <a:ext cx="1117600" cy="1131888"/>
                </a:xfrm>
                <a:custGeom>
                  <a:avLst/>
                  <a:gdLst>
                    <a:gd name="T0" fmla="*/ 70 w 464"/>
                    <a:gd name="T1" fmla="*/ 27 h 467"/>
                    <a:gd name="T2" fmla="*/ 28 w 464"/>
                    <a:gd name="T3" fmla="*/ 70 h 467"/>
                    <a:gd name="T4" fmla="*/ 28 w 464"/>
                    <a:gd name="T5" fmla="*/ 342 h 467"/>
                    <a:gd name="T6" fmla="*/ 70 w 464"/>
                    <a:gd name="T7" fmla="*/ 384 h 467"/>
                    <a:gd name="T8" fmla="*/ 138 w 464"/>
                    <a:gd name="T9" fmla="*/ 384 h 467"/>
                    <a:gd name="T10" fmla="*/ 119 w 464"/>
                    <a:gd name="T11" fmla="*/ 432 h 467"/>
                    <a:gd name="T12" fmla="*/ 231 w 464"/>
                    <a:gd name="T13" fmla="*/ 384 h 467"/>
                    <a:gd name="T14" fmla="*/ 394 w 464"/>
                    <a:gd name="T15" fmla="*/ 384 h 467"/>
                    <a:gd name="T16" fmla="*/ 436 w 464"/>
                    <a:gd name="T17" fmla="*/ 342 h 467"/>
                    <a:gd name="T18" fmla="*/ 436 w 464"/>
                    <a:gd name="T19" fmla="*/ 70 h 467"/>
                    <a:gd name="T20" fmla="*/ 394 w 464"/>
                    <a:gd name="T21" fmla="*/ 27 h 467"/>
                    <a:gd name="T22" fmla="*/ 70 w 464"/>
                    <a:gd name="T23" fmla="*/ 27 h 467"/>
                    <a:gd name="T24" fmla="*/ 106 w 464"/>
                    <a:gd name="T25" fmla="*/ 467 h 467"/>
                    <a:gd name="T26" fmla="*/ 75 w 464"/>
                    <a:gd name="T27" fmla="*/ 467 h 467"/>
                    <a:gd name="T28" fmla="*/ 97 w 464"/>
                    <a:gd name="T29" fmla="*/ 412 h 467"/>
                    <a:gd name="T30" fmla="*/ 70 w 464"/>
                    <a:gd name="T31" fmla="*/ 412 h 467"/>
                    <a:gd name="T32" fmla="*/ 0 w 464"/>
                    <a:gd name="T33" fmla="*/ 342 h 467"/>
                    <a:gd name="T34" fmla="*/ 0 w 464"/>
                    <a:gd name="T35" fmla="*/ 70 h 467"/>
                    <a:gd name="T36" fmla="*/ 70 w 464"/>
                    <a:gd name="T37" fmla="*/ 0 h 467"/>
                    <a:gd name="T38" fmla="*/ 394 w 464"/>
                    <a:gd name="T39" fmla="*/ 0 h 467"/>
                    <a:gd name="T40" fmla="*/ 464 w 464"/>
                    <a:gd name="T41" fmla="*/ 70 h 467"/>
                    <a:gd name="T42" fmla="*/ 464 w 464"/>
                    <a:gd name="T43" fmla="*/ 342 h 467"/>
                    <a:gd name="T44" fmla="*/ 394 w 464"/>
                    <a:gd name="T45" fmla="*/ 412 h 467"/>
                    <a:gd name="T46" fmla="*/ 237 w 464"/>
                    <a:gd name="T47" fmla="*/ 412 h 467"/>
                    <a:gd name="T48" fmla="*/ 106 w 464"/>
                    <a:gd name="T49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4" h="467">
                      <a:moveTo>
                        <a:pt x="70" y="27"/>
                      </a:moveTo>
                      <a:cubicBezTo>
                        <a:pt x="47" y="27"/>
                        <a:pt x="28" y="46"/>
                        <a:pt x="28" y="70"/>
                      </a:cubicBezTo>
                      <a:cubicBezTo>
                        <a:pt x="28" y="342"/>
                        <a:pt x="28" y="342"/>
                        <a:pt x="28" y="342"/>
                      </a:cubicBezTo>
                      <a:cubicBezTo>
                        <a:pt x="28" y="365"/>
                        <a:pt x="47" y="384"/>
                        <a:pt x="70" y="384"/>
                      </a:cubicBezTo>
                      <a:cubicBezTo>
                        <a:pt x="138" y="384"/>
                        <a:pt x="138" y="384"/>
                        <a:pt x="138" y="384"/>
                      </a:cubicBezTo>
                      <a:cubicBezTo>
                        <a:pt x="119" y="432"/>
                        <a:pt x="119" y="432"/>
                        <a:pt x="119" y="432"/>
                      </a:cubicBezTo>
                      <a:cubicBezTo>
                        <a:pt x="231" y="384"/>
                        <a:pt x="231" y="384"/>
                        <a:pt x="231" y="384"/>
                      </a:cubicBezTo>
                      <a:cubicBezTo>
                        <a:pt x="394" y="384"/>
                        <a:pt x="394" y="384"/>
                        <a:pt x="394" y="384"/>
                      </a:cubicBezTo>
                      <a:cubicBezTo>
                        <a:pt x="417" y="384"/>
                        <a:pt x="436" y="365"/>
                        <a:pt x="436" y="342"/>
                      </a:cubicBezTo>
                      <a:cubicBezTo>
                        <a:pt x="436" y="70"/>
                        <a:pt x="436" y="70"/>
                        <a:pt x="436" y="70"/>
                      </a:cubicBezTo>
                      <a:cubicBezTo>
                        <a:pt x="436" y="46"/>
                        <a:pt x="417" y="27"/>
                        <a:pt x="394" y="27"/>
                      </a:cubicBezTo>
                      <a:lnTo>
                        <a:pt x="70" y="27"/>
                      </a:lnTo>
                      <a:close/>
                      <a:moveTo>
                        <a:pt x="106" y="467"/>
                      </a:moveTo>
                      <a:cubicBezTo>
                        <a:pt x="75" y="467"/>
                        <a:pt x="75" y="467"/>
                        <a:pt x="75" y="467"/>
                      </a:cubicBezTo>
                      <a:cubicBezTo>
                        <a:pt x="97" y="412"/>
                        <a:pt x="97" y="412"/>
                        <a:pt x="97" y="412"/>
                      </a:cubicBezTo>
                      <a:cubicBezTo>
                        <a:pt x="70" y="412"/>
                        <a:pt x="70" y="412"/>
                        <a:pt x="70" y="412"/>
                      </a:cubicBezTo>
                      <a:cubicBezTo>
                        <a:pt x="32" y="412"/>
                        <a:pt x="0" y="380"/>
                        <a:pt x="0" y="342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31"/>
                        <a:pt x="32" y="0"/>
                        <a:pt x="70" y="0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cubicBezTo>
                        <a:pt x="432" y="0"/>
                        <a:pt x="464" y="31"/>
                        <a:pt x="464" y="70"/>
                      </a:cubicBezTo>
                      <a:cubicBezTo>
                        <a:pt x="464" y="342"/>
                        <a:pt x="464" y="342"/>
                        <a:pt x="464" y="342"/>
                      </a:cubicBezTo>
                      <a:cubicBezTo>
                        <a:pt x="464" y="380"/>
                        <a:pt x="432" y="412"/>
                        <a:pt x="394" y="412"/>
                      </a:cubicBezTo>
                      <a:cubicBezTo>
                        <a:pt x="237" y="412"/>
                        <a:pt x="237" y="412"/>
                        <a:pt x="237" y="412"/>
                      </a:cubicBezTo>
                      <a:lnTo>
                        <a:pt x="106" y="467"/>
                      </a:lnTo>
                      <a:close/>
                    </a:path>
                  </a:pathLst>
                </a:custGeom>
                <a:solidFill>
                  <a:srgbClr val="ED81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0" name="Line 226"/>
                <p:cNvSpPr>
                  <a:spLocks noChangeShapeType="1"/>
                </p:cNvSpPr>
                <p:nvPr userDrawn="1"/>
              </p:nvSpPr>
              <p:spPr bwMode="auto">
                <a:xfrm>
                  <a:off x="4189413" y="5256213"/>
                  <a:ext cx="0" cy="1033463"/>
                </a:xfrm>
                <a:prstGeom prst="line">
                  <a:avLst/>
                </a:prstGeom>
                <a:noFill/>
                <a:ln w="3175" cap="flat">
                  <a:solidFill>
                    <a:srgbClr val="93959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1" name="Freeform 227"/>
                <p:cNvSpPr>
                  <a:spLocks noEditPoints="1"/>
                </p:cNvSpPr>
                <p:nvPr userDrawn="1"/>
              </p:nvSpPr>
              <p:spPr bwMode="auto">
                <a:xfrm>
                  <a:off x="1508125" y="5470525"/>
                  <a:ext cx="214313" cy="284163"/>
                </a:xfrm>
                <a:custGeom>
                  <a:avLst/>
                  <a:gdLst>
                    <a:gd name="T0" fmla="*/ 43 w 89"/>
                    <a:gd name="T1" fmla="*/ 61 h 117"/>
                    <a:gd name="T2" fmla="*/ 73 w 89"/>
                    <a:gd name="T3" fmla="*/ 35 h 117"/>
                    <a:gd name="T4" fmla="*/ 45 w 89"/>
                    <a:gd name="T5" fmla="*/ 12 h 117"/>
                    <a:gd name="T6" fmla="*/ 28 w 89"/>
                    <a:gd name="T7" fmla="*/ 12 h 117"/>
                    <a:gd name="T8" fmla="*/ 28 w 89"/>
                    <a:gd name="T9" fmla="*/ 61 h 117"/>
                    <a:gd name="T10" fmla="*/ 43 w 89"/>
                    <a:gd name="T11" fmla="*/ 61 h 117"/>
                    <a:gd name="T12" fmla="*/ 0 w 89"/>
                    <a:gd name="T13" fmla="*/ 117 h 117"/>
                    <a:gd name="T14" fmla="*/ 0 w 89"/>
                    <a:gd name="T15" fmla="*/ 108 h 117"/>
                    <a:gd name="T16" fmla="*/ 10 w 89"/>
                    <a:gd name="T17" fmla="*/ 107 h 117"/>
                    <a:gd name="T18" fmla="*/ 13 w 89"/>
                    <a:gd name="T19" fmla="*/ 104 h 117"/>
                    <a:gd name="T20" fmla="*/ 13 w 89"/>
                    <a:gd name="T21" fmla="*/ 13 h 117"/>
                    <a:gd name="T22" fmla="*/ 10 w 89"/>
                    <a:gd name="T23" fmla="*/ 10 h 117"/>
                    <a:gd name="T24" fmla="*/ 0 w 89"/>
                    <a:gd name="T25" fmla="*/ 9 h 117"/>
                    <a:gd name="T26" fmla="*/ 0 w 89"/>
                    <a:gd name="T27" fmla="*/ 0 h 117"/>
                    <a:gd name="T28" fmla="*/ 50 w 89"/>
                    <a:gd name="T29" fmla="*/ 0 h 117"/>
                    <a:gd name="T30" fmla="*/ 89 w 89"/>
                    <a:gd name="T31" fmla="*/ 34 h 117"/>
                    <a:gd name="T32" fmla="*/ 45 w 89"/>
                    <a:gd name="T33" fmla="*/ 73 h 117"/>
                    <a:gd name="T34" fmla="*/ 28 w 89"/>
                    <a:gd name="T35" fmla="*/ 73 h 117"/>
                    <a:gd name="T36" fmla="*/ 28 w 89"/>
                    <a:gd name="T37" fmla="*/ 103 h 117"/>
                    <a:gd name="T38" fmla="*/ 30 w 89"/>
                    <a:gd name="T39" fmla="*/ 107 h 117"/>
                    <a:gd name="T40" fmla="*/ 53 w 89"/>
                    <a:gd name="T41" fmla="*/ 108 h 117"/>
                    <a:gd name="T42" fmla="*/ 53 w 89"/>
                    <a:gd name="T43" fmla="*/ 117 h 117"/>
                    <a:gd name="T44" fmla="*/ 0 w 89"/>
                    <a:gd name="T45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9" h="117">
                      <a:moveTo>
                        <a:pt x="43" y="61"/>
                      </a:moveTo>
                      <a:cubicBezTo>
                        <a:pt x="60" y="61"/>
                        <a:pt x="73" y="57"/>
                        <a:pt x="73" y="35"/>
                      </a:cubicBezTo>
                      <a:cubicBezTo>
                        <a:pt x="73" y="18"/>
                        <a:pt x="64" y="12"/>
                        <a:pt x="45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lnTo>
                        <a:pt x="43" y="61"/>
                      </a:lnTo>
                      <a:close/>
                      <a:moveTo>
                        <a:pt x="0" y="117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13" y="106"/>
                        <a:pt x="13" y="106"/>
                        <a:pt x="13" y="10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1"/>
                        <a:pt x="13" y="10"/>
                        <a:pt x="1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80" y="0"/>
                        <a:pt x="89" y="16"/>
                        <a:pt x="89" y="34"/>
                      </a:cubicBezTo>
                      <a:cubicBezTo>
                        <a:pt x="89" y="62"/>
                        <a:pt x="72" y="73"/>
                        <a:pt x="45" y="73"/>
                      </a:cubicBezTo>
                      <a:cubicBezTo>
                        <a:pt x="28" y="73"/>
                        <a:pt x="28" y="73"/>
                        <a:pt x="28" y="7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6"/>
                        <a:pt x="28" y="106"/>
                        <a:pt x="30" y="107"/>
                      </a:cubicBezTo>
                      <a:cubicBezTo>
                        <a:pt x="53" y="108"/>
                        <a:pt x="53" y="108"/>
                        <a:pt x="53" y="108"/>
                      </a:cubicBezTo>
                      <a:cubicBezTo>
                        <a:pt x="53" y="117"/>
                        <a:pt x="53" y="117"/>
                        <a:pt x="53" y="117"/>
                      </a:cubicBez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2" name="Freeform 228"/>
                <p:cNvSpPr>
                  <a:spLocks noEditPoints="1"/>
                </p:cNvSpPr>
                <p:nvPr userDrawn="1"/>
              </p:nvSpPr>
              <p:spPr bwMode="auto">
                <a:xfrm>
                  <a:off x="1739900" y="5548313"/>
                  <a:ext cx="182563" cy="211138"/>
                </a:xfrm>
                <a:custGeom>
                  <a:avLst/>
                  <a:gdLst>
                    <a:gd name="T0" fmla="*/ 51 w 76"/>
                    <a:gd name="T1" fmla="*/ 48 h 87"/>
                    <a:gd name="T2" fmla="*/ 33 w 76"/>
                    <a:gd name="T3" fmla="*/ 49 h 87"/>
                    <a:gd name="T4" fmla="*/ 15 w 76"/>
                    <a:gd name="T5" fmla="*/ 63 h 87"/>
                    <a:gd name="T6" fmla="*/ 26 w 76"/>
                    <a:gd name="T7" fmla="*/ 75 h 87"/>
                    <a:gd name="T8" fmla="*/ 51 w 76"/>
                    <a:gd name="T9" fmla="*/ 63 h 87"/>
                    <a:gd name="T10" fmla="*/ 51 w 76"/>
                    <a:gd name="T11" fmla="*/ 48 h 87"/>
                    <a:gd name="T12" fmla="*/ 54 w 76"/>
                    <a:gd name="T13" fmla="*/ 85 h 87"/>
                    <a:gd name="T14" fmla="*/ 52 w 76"/>
                    <a:gd name="T15" fmla="*/ 74 h 87"/>
                    <a:gd name="T16" fmla="*/ 52 w 76"/>
                    <a:gd name="T17" fmla="*/ 74 h 87"/>
                    <a:gd name="T18" fmla="*/ 23 w 76"/>
                    <a:gd name="T19" fmla="*/ 87 h 87"/>
                    <a:gd name="T20" fmla="*/ 0 w 76"/>
                    <a:gd name="T21" fmla="*/ 64 h 87"/>
                    <a:gd name="T22" fmla="*/ 29 w 76"/>
                    <a:gd name="T23" fmla="*/ 39 h 87"/>
                    <a:gd name="T24" fmla="*/ 51 w 76"/>
                    <a:gd name="T25" fmla="*/ 37 h 87"/>
                    <a:gd name="T26" fmla="*/ 51 w 76"/>
                    <a:gd name="T27" fmla="*/ 29 h 87"/>
                    <a:gd name="T28" fmla="*/ 35 w 76"/>
                    <a:gd name="T29" fmla="*/ 11 h 87"/>
                    <a:gd name="T30" fmla="*/ 18 w 76"/>
                    <a:gd name="T31" fmla="*/ 24 h 87"/>
                    <a:gd name="T32" fmla="*/ 4 w 76"/>
                    <a:gd name="T33" fmla="*/ 22 h 87"/>
                    <a:gd name="T34" fmla="*/ 35 w 76"/>
                    <a:gd name="T35" fmla="*/ 0 h 87"/>
                    <a:gd name="T36" fmla="*/ 65 w 76"/>
                    <a:gd name="T37" fmla="*/ 29 h 87"/>
                    <a:gd name="T38" fmla="*/ 65 w 76"/>
                    <a:gd name="T39" fmla="*/ 72 h 87"/>
                    <a:gd name="T40" fmla="*/ 68 w 76"/>
                    <a:gd name="T41" fmla="*/ 75 h 87"/>
                    <a:gd name="T42" fmla="*/ 76 w 76"/>
                    <a:gd name="T43" fmla="*/ 76 h 87"/>
                    <a:gd name="T44" fmla="*/ 76 w 76"/>
                    <a:gd name="T45" fmla="*/ 85 h 87"/>
                    <a:gd name="T46" fmla="*/ 54 w 76"/>
                    <a:gd name="T47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6" h="87">
                      <a:moveTo>
                        <a:pt x="51" y="48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19" y="50"/>
                        <a:pt x="15" y="54"/>
                        <a:pt x="15" y="63"/>
                      </a:cubicBezTo>
                      <a:cubicBezTo>
                        <a:pt x="15" y="72"/>
                        <a:pt x="19" y="75"/>
                        <a:pt x="26" y="75"/>
                      </a:cubicBezTo>
                      <a:cubicBezTo>
                        <a:pt x="36" y="75"/>
                        <a:pt x="46" y="67"/>
                        <a:pt x="51" y="63"/>
                      </a:cubicBezTo>
                      <a:lnTo>
                        <a:pt x="51" y="48"/>
                      </a:lnTo>
                      <a:close/>
                      <a:moveTo>
                        <a:pt x="54" y="85"/>
                      </a:move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44" y="81"/>
                        <a:pt x="35" y="87"/>
                        <a:pt x="23" y="87"/>
                      </a:cubicBezTo>
                      <a:cubicBezTo>
                        <a:pt x="2" y="87"/>
                        <a:pt x="0" y="73"/>
                        <a:pt x="0" y="64"/>
                      </a:cubicBezTo>
                      <a:cubicBezTo>
                        <a:pt x="0" y="48"/>
                        <a:pt x="10" y="41"/>
                        <a:pt x="29" y="39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1" y="17"/>
                        <a:pt x="49" y="11"/>
                        <a:pt x="35" y="11"/>
                      </a:cubicBezTo>
                      <a:cubicBezTo>
                        <a:pt x="25" y="11"/>
                        <a:pt x="18" y="12"/>
                        <a:pt x="18" y="24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3"/>
                        <a:pt x="22" y="0"/>
                        <a:pt x="35" y="0"/>
                      </a:cubicBezTo>
                      <a:cubicBezTo>
                        <a:pt x="58" y="0"/>
                        <a:pt x="65" y="7"/>
                        <a:pt x="65" y="29"/>
                      </a:cubicBezTo>
                      <a:cubicBezTo>
                        <a:pt x="65" y="72"/>
                        <a:pt x="65" y="72"/>
                        <a:pt x="65" y="72"/>
                      </a:cubicBezTo>
                      <a:cubicBezTo>
                        <a:pt x="65" y="74"/>
                        <a:pt x="66" y="74"/>
                        <a:pt x="68" y="75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lnTo>
                        <a:pt x="54" y="8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3" name="Freeform 229"/>
                <p:cNvSpPr>
                  <a:spLocks/>
                </p:cNvSpPr>
                <p:nvPr userDrawn="1"/>
              </p:nvSpPr>
              <p:spPr bwMode="auto">
                <a:xfrm>
                  <a:off x="1946275" y="5548313"/>
                  <a:ext cx="144463" cy="206375"/>
                </a:xfrm>
                <a:custGeom>
                  <a:avLst/>
                  <a:gdLst>
                    <a:gd name="T0" fmla="*/ 0 w 60"/>
                    <a:gd name="T1" fmla="*/ 85 h 85"/>
                    <a:gd name="T2" fmla="*/ 0 w 60"/>
                    <a:gd name="T3" fmla="*/ 76 h 85"/>
                    <a:gd name="T4" fmla="*/ 8 w 60"/>
                    <a:gd name="T5" fmla="*/ 75 h 85"/>
                    <a:gd name="T6" fmla="*/ 11 w 60"/>
                    <a:gd name="T7" fmla="*/ 72 h 85"/>
                    <a:gd name="T8" fmla="*/ 11 w 60"/>
                    <a:gd name="T9" fmla="*/ 17 h 85"/>
                    <a:gd name="T10" fmla="*/ 9 w 60"/>
                    <a:gd name="T11" fmla="*/ 13 h 85"/>
                    <a:gd name="T12" fmla="*/ 0 w 60"/>
                    <a:gd name="T13" fmla="*/ 10 h 85"/>
                    <a:gd name="T14" fmla="*/ 1 w 60"/>
                    <a:gd name="T15" fmla="*/ 2 h 85"/>
                    <a:gd name="T16" fmla="*/ 22 w 60"/>
                    <a:gd name="T17" fmla="*/ 2 h 85"/>
                    <a:gd name="T18" fmla="*/ 24 w 60"/>
                    <a:gd name="T19" fmla="*/ 13 h 85"/>
                    <a:gd name="T20" fmla="*/ 24 w 60"/>
                    <a:gd name="T21" fmla="*/ 13 h 85"/>
                    <a:gd name="T22" fmla="*/ 48 w 60"/>
                    <a:gd name="T23" fmla="*/ 0 h 85"/>
                    <a:gd name="T24" fmla="*/ 60 w 60"/>
                    <a:gd name="T25" fmla="*/ 2 h 85"/>
                    <a:gd name="T26" fmla="*/ 60 w 60"/>
                    <a:gd name="T27" fmla="*/ 26 h 85"/>
                    <a:gd name="T28" fmla="*/ 49 w 60"/>
                    <a:gd name="T29" fmla="*/ 26 h 85"/>
                    <a:gd name="T30" fmla="*/ 47 w 60"/>
                    <a:gd name="T31" fmla="*/ 14 h 85"/>
                    <a:gd name="T32" fmla="*/ 45 w 60"/>
                    <a:gd name="T33" fmla="*/ 13 h 85"/>
                    <a:gd name="T34" fmla="*/ 26 w 60"/>
                    <a:gd name="T35" fmla="*/ 23 h 85"/>
                    <a:gd name="T36" fmla="*/ 26 w 60"/>
                    <a:gd name="T37" fmla="*/ 71 h 85"/>
                    <a:gd name="T38" fmla="*/ 28 w 60"/>
                    <a:gd name="T39" fmla="*/ 75 h 85"/>
                    <a:gd name="T40" fmla="*/ 43 w 60"/>
                    <a:gd name="T41" fmla="*/ 76 h 85"/>
                    <a:gd name="T42" fmla="*/ 43 w 60"/>
                    <a:gd name="T43" fmla="*/ 85 h 85"/>
                    <a:gd name="T44" fmla="*/ 0 w 60"/>
                    <a:gd name="T45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85">
                      <a:moveTo>
                        <a:pt x="0" y="85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1" y="74"/>
                        <a:pt x="11" y="74"/>
                        <a:pt x="11" y="72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5"/>
                        <a:pt x="10" y="14"/>
                        <a:pt x="9" y="1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30" y="7"/>
                        <a:pt x="37" y="0"/>
                        <a:pt x="48" y="0"/>
                      </a:cubicBezTo>
                      <a:cubicBezTo>
                        <a:pt x="52" y="0"/>
                        <a:pt x="57" y="1"/>
                        <a:pt x="60" y="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6" y="13"/>
                        <a:pt x="46" y="13"/>
                        <a:pt x="45" y="13"/>
                      </a:cubicBezTo>
                      <a:cubicBezTo>
                        <a:pt x="37" y="13"/>
                        <a:pt x="29" y="19"/>
                        <a:pt x="26" y="23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4"/>
                        <a:pt x="26" y="74"/>
                        <a:pt x="28" y="75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4" name="Freeform 230"/>
                <p:cNvSpPr>
                  <a:spLocks noEditPoints="1"/>
                </p:cNvSpPr>
                <p:nvPr userDrawn="1"/>
              </p:nvSpPr>
              <p:spPr bwMode="auto">
                <a:xfrm>
                  <a:off x="2108200" y="5461000"/>
                  <a:ext cx="98425" cy="293688"/>
                </a:xfrm>
                <a:custGeom>
                  <a:avLst/>
                  <a:gdLst>
                    <a:gd name="T0" fmla="*/ 19 w 41"/>
                    <a:gd name="T1" fmla="*/ 20 h 121"/>
                    <a:gd name="T2" fmla="*/ 8 w 41"/>
                    <a:gd name="T3" fmla="*/ 10 h 121"/>
                    <a:gd name="T4" fmla="*/ 19 w 41"/>
                    <a:gd name="T5" fmla="*/ 0 h 121"/>
                    <a:gd name="T6" fmla="*/ 29 w 41"/>
                    <a:gd name="T7" fmla="*/ 10 h 121"/>
                    <a:gd name="T8" fmla="*/ 19 w 41"/>
                    <a:gd name="T9" fmla="*/ 20 h 121"/>
                    <a:gd name="T10" fmla="*/ 0 w 41"/>
                    <a:gd name="T11" fmla="*/ 121 h 121"/>
                    <a:gd name="T12" fmla="*/ 0 w 41"/>
                    <a:gd name="T13" fmla="*/ 112 h 121"/>
                    <a:gd name="T14" fmla="*/ 11 w 41"/>
                    <a:gd name="T15" fmla="*/ 111 h 121"/>
                    <a:gd name="T16" fmla="*/ 14 w 41"/>
                    <a:gd name="T17" fmla="*/ 108 h 121"/>
                    <a:gd name="T18" fmla="*/ 14 w 41"/>
                    <a:gd name="T19" fmla="*/ 53 h 121"/>
                    <a:gd name="T20" fmla="*/ 12 w 41"/>
                    <a:gd name="T21" fmla="*/ 49 h 121"/>
                    <a:gd name="T22" fmla="*/ 2 w 41"/>
                    <a:gd name="T23" fmla="*/ 46 h 121"/>
                    <a:gd name="T24" fmla="*/ 4 w 41"/>
                    <a:gd name="T25" fmla="*/ 38 h 121"/>
                    <a:gd name="T26" fmla="*/ 28 w 41"/>
                    <a:gd name="T27" fmla="*/ 38 h 121"/>
                    <a:gd name="T28" fmla="*/ 28 w 41"/>
                    <a:gd name="T29" fmla="*/ 108 h 121"/>
                    <a:gd name="T30" fmla="*/ 31 w 41"/>
                    <a:gd name="T31" fmla="*/ 111 h 121"/>
                    <a:gd name="T32" fmla="*/ 41 w 41"/>
                    <a:gd name="T33" fmla="*/ 112 h 121"/>
                    <a:gd name="T34" fmla="*/ 41 w 41"/>
                    <a:gd name="T35" fmla="*/ 121 h 121"/>
                    <a:gd name="T36" fmla="*/ 0 w 41"/>
                    <a:gd name="T3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" h="121">
                      <a:moveTo>
                        <a:pt x="19" y="20"/>
                      </a:moveTo>
                      <a:cubicBezTo>
                        <a:pt x="12" y="20"/>
                        <a:pt x="8" y="16"/>
                        <a:pt x="8" y="10"/>
                      </a:cubicBezTo>
                      <a:cubicBezTo>
                        <a:pt x="8" y="3"/>
                        <a:pt x="12" y="0"/>
                        <a:pt x="19" y="0"/>
                      </a:cubicBezTo>
                      <a:cubicBezTo>
                        <a:pt x="25" y="0"/>
                        <a:pt x="29" y="3"/>
                        <a:pt x="29" y="10"/>
                      </a:cubicBezTo>
                      <a:cubicBezTo>
                        <a:pt x="29" y="16"/>
                        <a:pt x="25" y="20"/>
                        <a:pt x="19" y="20"/>
                      </a:cubicBezTo>
                      <a:moveTo>
                        <a:pt x="0" y="121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11" y="111"/>
                        <a:pt x="11" y="111"/>
                        <a:pt x="11" y="111"/>
                      </a:cubicBezTo>
                      <a:cubicBezTo>
                        <a:pt x="13" y="111"/>
                        <a:pt x="14" y="110"/>
                        <a:pt x="14" y="108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1"/>
                        <a:pt x="13" y="50"/>
                        <a:pt x="12" y="49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108"/>
                        <a:pt x="28" y="108"/>
                        <a:pt x="28" y="108"/>
                      </a:cubicBezTo>
                      <a:cubicBezTo>
                        <a:pt x="28" y="110"/>
                        <a:pt x="28" y="110"/>
                        <a:pt x="31" y="111"/>
                      </a:cubicBezTo>
                      <a:cubicBezTo>
                        <a:pt x="41" y="112"/>
                        <a:pt x="41" y="112"/>
                        <a:pt x="41" y="112"/>
                      </a:cubicBezTo>
                      <a:cubicBezTo>
                        <a:pt x="41" y="121"/>
                        <a:pt x="41" y="121"/>
                        <a:pt x="41" y="121"/>
                      </a:cubicBez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5" name="Freeform 231"/>
                <p:cNvSpPr>
                  <a:spLocks/>
                </p:cNvSpPr>
                <p:nvPr userDrawn="1"/>
              </p:nvSpPr>
              <p:spPr bwMode="auto">
                <a:xfrm>
                  <a:off x="2230438" y="5548313"/>
                  <a:ext cx="147638" cy="211138"/>
                </a:xfrm>
                <a:custGeom>
                  <a:avLst/>
                  <a:gdLst>
                    <a:gd name="T0" fmla="*/ 48 w 61"/>
                    <a:gd name="T1" fmla="*/ 25 h 87"/>
                    <a:gd name="T2" fmla="*/ 46 w 61"/>
                    <a:gd name="T3" fmla="*/ 15 h 87"/>
                    <a:gd name="T4" fmla="*/ 45 w 61"/>
                    <a:gd name="T5" fmla="*/ 13 h 87"/>
                    <a:gd name="T6" fmla="*/ 32 w 61"/>
                    <a:gd name="T7" fmla="*/ 11 h 87"/>
                    <a:gd name="T8" fmla="*/ 15 w 61"/>
                    <a:gd name="T9" fmla="*/ 23 h 87"/>
                    <a:gd name="T10" fmla="*/ 35 w 61"/>
                    <a:gd name="T11" fmla="*/ 37 h 87"/>
                    <a:gd name="T12" fmla="*/ 61 w 61"/>
                    <a:gd name="T13" fmla="*/ 61 h 87"/>
                    <a:gd name="T14" fmla="*/ 29 w 61"/>
                    <a:gd name="T15" fmla="*/ 87 h 87"/>
                    <a:gd name="T16" fmla="*/ 0 w 61"/>
                    <a:gd name="T17" fmla="*/ 81 h 87"/>
                    <a:gd name="T18" fmla="*/ 0 w 61"/>
                    <a:gd name="T19" fmla="*/ 60 h 87"/>
                    <a:gd name="T20" fmla="*/ 10 w 61"/>
                    <a:gd name="T21" fmla="*/ 60 h 87"/>
                    <a:gd name="T22" fmla="*/ 12 w 61"/>
                    <a:gd name="T23" fmla="*/ 71 h 87"/>
                    <a:gd name="T24" fmla="*/ 14 w 61"/>
                    <a:gd name="T25" fmla="*/ 74 h 87"/>
                    <a:gd name="T26" fmla="*/ 30 w 61"/>
                    <a:gd name="T27" fmla="*/ 76 h 87"/>
                    <a:gd name="T28" fmla="*/ 48 w 61"/>
                    <a:gd name="T29" fmla="*/ 64 h 87"/>
                    <a:gd name="T30" fmla="*/ 28 w 61"/>
                    <a:gd name="T31" fmla="*/ 49 h 87"/>
                    <a:gd name="T32" fmla="*/ 2 w 61"/>
                    <a:gd name="T33" fmla="*/ 25 h 87"/>
                    <a:gd name="T34" fmla="*/ 34 w 61"/>
                    <a:gd name="T35" fmla="*/ 0 h 87"/>
                    <a:gd name="T36" fmla="*/ 59 w 61"/>
                    <a:gd name="T37" fmla="*/ 5 h 87"/>
                    <a:gd name="T38" fmla="*/ 59 w 61"/>
                    <a:gd name="T39" fmla="*/ 26 h 87"/>
                    <a:gd name="T40" fmla="*/ 48 w 61"/>
                    <a:gd name="T41" fmla="*/ 2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1" h="87">
                      <a:moveTo>
                        <a:pt x="48" y="25"/>
                      </a:move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4"/>
                        <a:pt x="46" y="13"/>
                        <a:pt x="45" y="13"/>
                      </a:cubicBezTo>
                      <a:cubicBezTo>
                        <a:pt x="42" y="12"/>
                        <a:pt x="38" y="11"/>
                        <a:pt x="32" y="11"/>
                      </a:cubicBezTo>
                      <a:cubicBezTo>
                        <a:pt x="20" y="11"/>
                        <a:pt x="15" y="16"/>
                        <a:pt x="15" y="23"/>
                      </a:cubicBezTo>
                      <a:cubicBezTo>
                        <a:pt x="15" y="32"/>
                        <a:pt x="25" y="34"/>
                        <a:pt x="35" y="37"/>
                      </a:cubicBezTo>
                      <a:cubicBezTo>
                        <a:pt x="48" y="40"/>
                        <a:pt x="61" y="44"/>
                        <a:pt x="61" y="61"/>
                      </a:cubicBezTo>
                      <a:cubicBezTo>
                        <a:pt x="61" y="80"/>
                        <a:pt x="46" y="87"/>
                        <a:pt x="29" y="87"/>
                      </a:cubicBezTo>
                      <a:cubicBezTo>
                        <a:pt x="16" y="87"/>
                        <a:pt x="3" y="83"/>
                        <a:pt x="0" y="81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2" y="73"/>
                        <a:pt x="13" y="73"/>
                        <a:pt x="14" y="74"/>
                      </a:cubicBezTo>
                      <a:cubicBezTo>
                        <a:pt x="16" y="74"/>
                        <a:pt x="22" y="76"/>
                        <a:pt x="30" y="76"/>
                      </a:cubicBezTo>
                      <a:cubicBezTo>
                        <a:pt x="41" y="76"/>
                        <a:pt x="48" y="72"/>
                        <a:pt x="48" y="64"/>
                      </a:cubicBezTo>
                      <a:cubicBezTo>
                        <a:pt x="48" y="54"/>
                        <a:pt x="39" y="52"/>
                        <a:pt x="28" y="49"/>
                      </a:cubicBezTo>
                      <a:cubicBezTo>
                        <a:pt x="16" y="46"/>
                        <a:pt x="2" y="43"/>
                        <a:pt x="2" y="25"/>
                      </a:cubicBezTo>
                      <a:cubicBezTo>
                        <a:pt x="2" y="7"/>
                        <a:pt x="17" y="0"/>
                        <a:pt x="34" y="0"/>
                      </a:cubicBezTo>
                      <a:cubicBezTo>
                        <a:pt x="45" y="0"/>
                        <a:pt x="56" y="3"/>
                        <a:pt x="59" y="5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6" name="Freeform 232"/>
                <p:cNvSpPr>
                  <a:spLocks/>
                </p:cNvSpPr>
                <p:nvPr userDrawn="1"/>
              </p:nvSpPr>
              <p:spPr bwMode="auto">
                <a:xfrm>
                  <a:off x="2405063" y="5711825"/>
                  <a:ext cx="49213" cy="88900"/>
                </a:xfrm>
                <a:custGeom>
                  <a:avLst/>
                  <a:gdLst>
                    <a:gd name="T0" fmla="*/ 1 w 21"/>
                    <a:gd name="T1" fmla="*/ 34 h 37"/>
                    <a:gd name="T2" fmla="*/ 6 w 21"/>
                    <a:gd name="T3" fmla="*/ 17 h 37"/>
                    <a:gd name="T4" fmla="*/ 6 w 21"/>
                    <a:gd name="T5" fmla="*/ 15 h 37"/>
                    <a:gd name="T6" fmla="*/ 0 w 21"/>
                    <a:gd name="T7" fmla="*/ 13 h 37"/>
                    <a:gd name="T8" fmla="*/ 3 w 21"/>
                    <a:gd name="T9" fmla="*/ 0 h 37"/>
                    <a:gd name="T10" fmla="*/ 21 w 21"/>
                    <a:gd name="T11" fmla="*/ 10 h 37"/>
                    <a:gd name="T12" fmla="*/ 18 w 21"/>
                    <a:gd name="T13" fmla="*/ 19 h 37"/>
                    <a:gd name="T14" fmla="*/ 9 w 21"/>
                    <a:gd name="T15" fmla="*/ 37 h 37"/>
                    <a:gd name="T16" fmla="*/ 1 w 21"/>
                    <a:gd name="T17" fmla="*/ 3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7">
                      <a:moveTo>
                        <a:pt x="1" y="34"/>
                      </a:move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6"/>
                        <a:pt x="6" y="16"/>
                        <a:pt x="6" y="1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4" y="0"/>
                        <a:pt x="21" y="1"/>
                        <a:pt x="21" y="10"/>
                      </a:cubicBezTo>
                      <a:cubicBezTo>
                        <a:pt x="21" y="13"/>
                        <a:pt x="20" y="16"/>
                        <a:pt x="18" y="19"/>
                      </a:cubicBezTo>
                      <a:cubicBezTo>
                        <a:pt x="9" y="37"/>
                        <a:pt x="9" y="37"/>
                        <a:pt x="9" y="37"/>
                      </a:cubicBezTo>
                      <a:lnTo>
                        <a:pt x="1" y="34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7" name="Freeform 233"/>
                <p:cNvSpPr>
                  <a:spLocks/>
                </p:cNvSpPr>
                <p:nvPr userDrawn="1"/>
              </p:nvSpPr>
              <p:spPr bwMode="auto">
                <a:xfrm>
                  <a:off x="2573338" y="5470525"/>
                  <a:ext cx="195263" cy="284163"/>
                </a:xfrm>
                <a:custGeom>
                  <a:avLst/>
                  <a:gdLst>
                    <a:gd name="T0" fmla="*/ 0 w 81"/>
                    <a:gd name="T1" fmla="*/ 117 h 117"/>
                    <a:gd name="T2" fmla="*/ 0 w 81"/>
                    <a:gd name="T3" fmla="*/ 108 h 117"/>
                    <a:gd name="T4" fmla="*/ 11 w 81"/>
                    <a:gd name="T5" fmla="*/ 107 h 117"/>
                    <a:gd name="T6" fmla="*/ 13 w 81"/>
                    <a:gd name="T7" fmla="*/ 104 h 117"/>
                    <a:gd name="T8" fmla="*/ 13 w 81"/>
                    <a:gd name="T9" fmla="*/ 13 h 117"/>
                    <a:gd name="T10" fmla="*/ 11 w 81"/>
                    <a:gd name="T11" fmla="*/ 10 h 117"/>
                    <a:gd name="T12" fmla="*/ 0 w 81"/>
                    <a:gd name="T13" fmla="*/ 9 h 117"/>
                    <a:gd name="T14" fmla="*/ 0 w 81"/>
                    <a:gd name="T15" fmla="*/ 0 h 117"/>
                    <a:gd name="T16" fmla="*/ 81 w 81"/>
                    <a:gd name="T17" fmla="*/ 0 h 117"/>
                    <a:gd name="T18" fmla="*/ 81 w 81"/>
                    <a:gd name="T19" fmla="*/ 27 h 117"/>
                    <a:gd name="T20" fmla="*/ 70 w 81"/>
                    <a:gd name="T21" fmla="*/ 26 h 117"/>
                    <a:gd name="T22" fmla="*/ 67 w 81"/>
                    <a:gd name="T23" fmla="*/ 14 h 117"/>
                    <a:gd name="T24" fmla="*/ 65 w 81"/>
                    <a:gd name="T25" fmla="*/ 11 h 117"/>
                    <a:gd name="T26" fmla="*/ 28 w 81"/>
                    <a:gd name="T27" fmla="*/ 11 h 117"/>
                    <a:gd name="T28" fmla="*/ 28 w 81"/>
                    <a:gd name="T29" fmla="*/ 52 h 117"/>
                    <a:gd name="T30" fmla="*/ 70 w 81"/>
                    <a:gd name="T31" fmla="*/ 52 h 117"/>
                    <a:gd name="T32" fmla="*/ 70 w 81"/>
                    <a:gd name="T33" fmla="*/ 63 h 117"/>
                    <a:gd name="T34" fmla="*/ 28 w 81"/>
                    <a:gd name="T35" fmla="*/ 63 h 117"/>
                    <a:gd name="T36" fmla="*/ 28 w 81"/>
                    <a:gd name="T37" fmla="*/ 103 h 117"/>
                    <a:gd name="T38" fmla="*/ 30 w 81"/>
                    <a:gd name="T39" fmla="*/ 107 h 117"/>
                    <a:gd name="T40" fmla="*/ 54 w 81"/>
                    <a:gd name="T41" fmla="*/ 108 h 117"/>
                    <a:gd name="T42" fmla="*/ 54 w 81"/>
                    <a:gd name="T43" fmla="*/ 117 h 117"/>
                    <a:gd name="T44" fmla="*/ 0 w 81"/>
                    <a:gd name="T45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1" h="117">
                      <a:moveTo>
                        <a:pt x="0" y="117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3" y="106"/>
                        <a:pt x="13" y="106"/>
                        <a:pt x="13" y="10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1"/>
                        <a:pt x="13" y="10"/>
                        <a:pt x="11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2"/>
                        <a:pt x="66" y="11"/>
                        <a:pt x="65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28" y="63"/>
                        <a:pt x="28" y="63"/>
                        <a:pt x="28" y="6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6"/>
                        <a:pt x="28" y="106"/>
                        <a:pt x="30" y="107"/>
                      </a:cubicBezTo>
                      <a:cubicBezTo>
                        <a:pt x="54" y="108"/>
                        <a:pt x="54" y="108"/>
                        <a:pt x="54" y="108"/>
                      </a:cubicBezTo>
                      <a:cubicBezTo>
                        <a:pt x="54" y="117"/>
                        <a:pt x="54" y="117"/>
                        <a:pt x="54" y="117"/>
                      </a:cubicBez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8" name="Freeform 234"/>
                <p:cNvSpPr>
                  <a:spLocks/>
                </p:cNvSpPr>
                <p:nvPr userDrawn="1"/>
              </p:nvSpPr>
              <p:spPr bwMode="auto">
                <a:xfrm>
                  <a:off x="2782888" y="5548313"/>
                  <a:ext cx="144463" cy="206375"/>
                </a:xfrm>
                <a:custGeom>
                  <a:avLst/>
                  <a:gdLst>
                    <a:gd name="T0" fmla="*/ 0 w 60"/>
                    <a:gd name="T1" fmla="*/ 85 h 85"/>
                    <a:gd name="T2" fmla="*/ 0 w 60"/>
                    <a:gd name="T3" fmla="*/ 76 h 85"/>
                    <a:gd name="T4" fmla="*/ 9 w 60"/>
                    <a:gd name="T5" fmla="*/ 75 h 85"/>
                    <a:gd name="T6" fmla="*/ 11 w 60"/>
                    <a:gd name="T7" fmla="*/ 72 h 85"/>
                    <a:gd name="T8" fmla="*/ 11 w 60"/>
                    <a:gd name="T9" fmla="*/ 17 h 85"/>
                    <a:gd name="T10" fmla="*/ 9 w 60"/>
                    <a:gd name="T11" fmla="*/ 13 h 85"/>
                    <a:gd name="T12" fmla="*/ 0 w 60"/>
                    <a:gd name="T13" fmla="*/ 10 h 85"/>
                    <a:gd name="T14" fmla="*/ 1 w 60"/>
                    <a:gd name="T15" fmla="*/ 2 h 85"/>
                    <a:gd name="T16" fmla="*/ 22 w 60"/>
                    <a:gd name="T17" fmla="*/ 2 h 85"/>
                    <a:gd name="T18" fmla="*/ 24 w 60"/>
                    <a:gd name="T19" fmla="*/ 13 h 85"/>
                    <a:gd name="T20" fmla="*/ 24 w 60"/>
                    <a:gd name="T21" fmla="*/ 13 h 85"/>
                    <a:gd name="T22" fmla="*/ 49 w 60"/>
                    <a:gd name="T23" fmla="*/ 0 h 85"/>
                    <a:gd name="T24" fmla="*/ 60 w 60"/>
                    <a:gd name="T25" fmla="*/ 2 h 85"/>
                    <a:gd name="T26" fmla="*/ 60 w 60"/>
                    <a:gd name="T27" fmla="*/ 26 h 85"/>
                    <a:gd name="T28" fmla="*/ 49 w 60"/>
                    <a:gd name="T29" fmla="*/ 26 h 85"/>
                    <a:gd name="T30" fmla="*/ 47 w 60"/>
                    <a:gd name="T31" fmla="*/ 14 h 85"/>
                    <a:gd name="T32" fmla="*/ 45 w 60"/>
                    <a:gd name="T33" fmla="*/ 13 h 85"/>
                    <a:gd name="T34" fmla="*/ 26 w 60"/>
                    <a:gd name="T35" fmla="*/ 23 h 85"/>
                    <a:gd name="T36" fmla="*/ 26 w 60"/>
                    <a:gd name="T37" fmla="*/ 71 h 85"/>
                    <a:gd name="T38" fmla="*/ 28 w 60"/>
                    <a:gd name="T39" fmla="*/ 75 h 85"/>
                    <a:gd name="T40" fmla="*/ 43 w 60"/>
                    <a:gd name="T41" fmla="*/ 76 h 85"/>
                    <a:gd name="T42" fmla="*/ 43 w 60"/>
                    <a:gd name="T43" fmla="*/ 85 h 85"/>
                    <a:gd name="T44" fmla="*/ 0 w 60"/>
                    <a:gd name="T45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" h="85">
                      <a:moveTo>
                        <a:pt x="0" y="85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11" y="74"/>
                        <a:pt x="11" y="74"/>
                        <a:pt x="11" y="72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5"/>
                        <a:pt x="11" y="14"/>
                        <a:pt x="9" y="1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30" y="7"/>
                        <a:pt x="38" y="0"/>
                        <a:pt x="49" y="0"/>
                      </a:cubicBezTo>
                      <a:cubicBezTo>
                        <a:pt x="52" y="0"/>
                        <a:pt x="57" y="1"/>
                        <a:pt x="60" y="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13"/>
                        <a:pt x="46" y="13"/>
                        <a:pt x="45" y="13"/>
                      </a:cubicBezTo>
                      <a:cubicBezTo>
                        <a:pt x="38" y="13"/>
                        <a:pt x="29" y="19"/>
                        <a:pt x="26" y="23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4"/>
                        <a:pt x="26" y="74"/>
                        <a:pt x="28" y="75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9" name="Freeform 235"/>
                <p:cNvSpPr>
                  <a:spLocks noEditPoints="1"/>
                </p:cNvSpPr>
                <p:nvPr userDrawn="1"/>
              </p:nvSpPr>
              <p:spPr bwMode="auto">
                <a:xfrm>
                  <a:off x="2944813" y="5548313"/>
                  <a:ext cx="182563" cy="211138"/>
                </a:xfrm>
                <a:custGeom>
                  <a:avLst/>
                  <a:gdLst>
                    <a:gd name="T0" fmla="*/ 51 w 76"/>
                    <a:gd name="T1" fmla="*/ 48 h 87"/>
                    <a:gd name="T2" fmla="*/ 33 w 76"/>
                    <a:gd name="T3" fmla="*/ 49 h 87"/>
                    <a:gd name="T4" fmla="*/ 15 w 76"/>
                    <a:gd name="T5" fmla="*/ 63 h 87"/>
                    <a:gd name="T6" fmla="*/ 26 w 76"/>
                    <a:gd name="T7" fmla="*/ 75 h 87"/>
                    <a:gd name="T8" fmla="*/ 51 w 76"/>
                    <a:gd name="T9" fmla="*/ 63 h 87"/>
                    <a:gd name="T10" fmla="*/ 51 w 76"/>
                    <a:gd name="T11" fmla="*/ 48 h 87"/>
                    <a:gd name="T12" fmla="*/ 54 w 76"/>
                    <a:gd name="T13" fmla="*/ 85 h 87"/>
                    <a:gd name="T14" fmla="*/ 52 w 76"/>
                    <a:gd name="T15" fmla="*/ 74 h 87"/>
                    <a:gd name="T16" fmla="*/ 52 w 76"/>
                    <a:gd name="T17" fmla="*/ 74 h 87"/>
                    <a:gd name="T18" fmla="*/ 22 w 76"/>
                    <a:gd name="T19" fmla="*/ 87 h 87"/>
                    <a:gd name="T20" fmla="*/ 0 w 76"/>
                    <a:gd name="T21" fmla="*/ 64 h 87"/>
                    <a:gd name="T22" fmla="*/ 29 w 76"/>
                    <a:gd name="T23" fmla="*/ 39 h 87"/>
                    <a:gd name="T24" fmla="*/ 51 w 76"/>
                    <a:gd name="T25" fmla="*/ 37 h 87"/>
                    <a:gd name="T26" fmla="*/ 51 w 76"/>
                    <a:gd name="T27" fmla="*/ 29 h 87"/>
                    <a:gd name="T28" fmla="*/ 35 w 76"/>
                    <a:gd name="T29" fmla="*/ 11 h 87"/>
                    <a:gd name="T30" fmla="*/ 17 w 76"/>
                    <a:gd name="T31" fmla="*/ 24 h 87"/>
                    <a:gd name="T32" fmla="*/ 4 w 76"/>
                    <a:gd name="T33" fmla="*/ 22 h 87"/>
                    <a:gd name="T34" fmla="*/ 35 w 76"/>
                    <a:gd name="T35" fmla="*/ 0 h 87"/>
                    <a:gd name="T36" fmla="*/ 65 w 76"/>
                    <a:gd name="T37" fmla="*/ 29 h 87"/>
                    <a:gd name="T38" fmla="*/ 65 w 76"/>
                    <a:gd name="T39" fmla="*/ 72 h 87"/>
                    <a:gd name="T40" fmla="*/ 68 w 76"/>
                    <a:gd name="T41" fmla="*/ 75 h 87"/>
                    <a:gd name="T42" fmla="*/ 76 w 76"/>
                    <a:gd name="T43" fmla="*/ 76 h 87"/>
                    <a:gd name="T44" fmla="*/ 76 w 76"/>
                    <a:gd name="T45" fmla="*/ 85 h 87"/>
                    <a:gd name="T46" fmla="*/ 54 w 76"/>
                    <a:gd name="T47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6" h="87">
                      <a:moveTo>
                        <a:pt x="51" y="48"/>
                      </a:move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19" y="50"/>
                        <a:pt x="15" y="54"/>
                        <a:pt x="15" y="63"/>
                      </a:cubicBezTo>
                      <a:cubicBezTo>
                        <a:pt x="15" y="72"/>
                        <a:pt x="19" y="75"/>
                        <a:pt x="26" y="75"/>
                      </a:cubicBezTo>
                      <a:cubicBezTo>
                        <a:pt x="36" y="75"/>
                        <a:pt x="46" y="67"/>
                        <a:pt x="51" y="63"/>
                      </a:cubicBezTo>
                      <a:lnTo>
                        <a:pt x="51" y="48"/>
                      </a:lnTo>
                      <a:close/>
                      <a:moveTo>
                        <a:pt x="54" y="85"/>
                      </a:move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44" y="81"/>
                        <a:pt x="35" y="87"/>
                        <a:pt x="22" y="87"/>
                      </a:cubicBezTo>
                      <a:cubicBezTo>
                        <a:pt x="2" y="87"/>
                        <a:pt x="0" y="73"/>
                        <a:pt x="0" y="64"/>
                      </a:cubicBezTo>
                      <a:cubicBezTo>
                        <a:pt x="0" y="48"/>
                        <a:pt x="10" y="41"/>
                        <a:pt x="29" y="39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1" y="17"/>
                        <a:pt x="49" y="11"/>
                        <a:pt x="35" y="11"/>
                      </a:cubicBezTo>
                      <a:cubicBezTo>
                        <a:pt x="25" y="11"/>
                        <a:pt x="18" y="12"/>
                        <a:pt x="17" y="24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3"/>
                        <a:pt x="22" y="0"/>
                        <a:pt x="35" y="0"/>
                      </a:cubicBezTo>
                      <a:cubicBezTo>
                        <a:pt x="58" y="0"/>
                        <a:pt x="65" y="7"/>
                        <a:pt x="65" y="29"/>
                      </a:cubicBezTo>
                      <a:cubicBezTo>
                        <a:pt x="65" y="72"/>
                        <a:pt x="65" y="72"/>
                        <a:pt x="65" y="72"/>
                      </a:cubicBezTo>
                      <a:cubicBezTo>
                        <a:pt x="65" y="74"/>
                        <a:pt x="65" y="74"/>
                        <a:pt x="68" y="75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lnTo>
                        <a:pt x="54" y="8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0" name="Freeform 236"/>
                <p:cNvSpPr>
                  <a:spLocks/>
                </p:cNvSpPr>
                <p:nvPr userDrawn="1"/>
              </p:nvSpPr>
              <p:spPr bwMode="auto">
                <a:xfrm>
                  <a:off x="3151188" y="5548313"/>
                  <a:ext cx="219075" cy="206375"/>
                </a:xfrm>
                <a:custGeom>
                  <a:avLst/>
                  <a:gdLst>
                    <a:gd name="T0" fmla="*/ 54 w 91"/>
                    <a:gd name="T1" fmla="*/ 85 h 85"/>
                    <a:gd name="T2" fmla="*/ 54 w 91"/>
                    <a:gd name="T3" fmla="*/ 76 h 85"/>
                    <a:gd name="T4" fmla="*/ 62 w 91"/>
                    <a:gd name="T5" fmla="*/ 75 h 85"/>
                    <a:gd name="T6" fmla="*/ 64 w 91"/>
                    <a:gd name="T7" fmla="*/ 72 h 85"/>
                    <a:gd name="T8" fmla="*/ 64 w 91"/>
                    <a:gd name="T9" fmla="*/ 33 h 85"/>
                    <a:gd name="T10" fmla="*/ 50 w 91"/>
                    <a:gd name="T11" fmla="*/ 13 h 85"/>
                    <a:gd name="T12" fmla="*/ 25 w 91"/>
                    <a:gd name="T13" fmla="*/ 23 h 85"/>
                    <a:gd name="T14" fmla="*/ 25 w 91"/>
                    <a:gd name="T15" fmla="*/ 72 h 85"/>
                    <a:gd name="T16" fmla="*/ 28 w 91"/>
                    <a:gd name="T17" fmla="*/ 75 h 85"/>
                    <a:gd name="T18" fmla="*/ 37 w 91"/>
                    <a:gd name="T19" fmla="*/ 76 h 85"/>
                    <a:gd name="T20" fmla="*/ 37 w 91"/>
                    <a:gd name="T21" fmla="*/ 85 h 85"/>
                    <a:gd name="T22" fmla="*/ 0 w 91"/>
                    <a:gd name="T23" fmla="*/ 85 h 85"/>
                    <a:gd name="T24" fmla="*/ 0 w 91"/>
                    <a:gd name="T25" fmla="*/ 76 h 85"/>
                    <a:gd name="T26" fmla="*/ 8 w 91"/>
                    <a:gd name="T27" fmla="*/ 75 h 85"/>
                    <a:gd name="T28" fmla="*/ 11 w 91"/>
                    <a:gd name="T29" fmla="*/ 72 h 85"/>
                    <a:gd name="T30" fmla="*/ 11 w 91"/>
                    <a:gd name="T31" fmla="*/ 17 h 85"/>
                    <a:gd name="T32" fmla="*/ 9 w 91"/>
                    <a:gd name="T33" fmla="*/ 13 h 85"/>
                    <a:gd name="T34" fmla="*/ 0 w 91"/>
                    <a:gd name="T35" fmla="*/ 10 h 85"/>
                    <a:gd name="T36" fmla="*/ 1 w 91"/>
                    <a:gd name="T37" fmla="*/ 2 h 85"/>
                    <a:gd name="T38" fmla="*/ 22 w 91"/>
                    <a:gd name="T39" fmla="*/ 2 h 85"/>
                    <a:gd name="T40" fmla="*/ 23 w 91"/>
                    <a:gd name="T41" fmla="*/ 11 h 85"/>
                    <a:gd name="T42" fmla="*/ 24 w 91"/>
                    <a:gd name="T43" fmla="*/ 12 h 85"/>
                    <a:gd name="T44" fmla="*/ 54 w 91"/>
                    <a:gd name="T45" fmla="*/ 0 h 85"/>
                    <a:gd name="T46" fmla="*/ 79 w 91"/>
                    <a:gd name="T47" fmla="*/ 30 h 85"/>
                    <a:gd name="T48" fmla="*/ 79 w 91"/>
                    <a:gd name="T49" fmla="*/ 72 h 85"/>
                    <a:gd name="T50" fmla="*/ 82 w 91"/>
                    <a:gd name="T51" fmla="*/ 75 h 85"/>
                    <a:gd name="T52" fmla="*/ 91 w 91"/>
                    <a:gd name="T53" fmla="*/ 76 h 85"/>
                    <a:gd name="T54" fmla="*/ 91 w 91"/>
                    <a:gd name="T55" fmla="*/ 85 h 85"/>
                    <a:gd name="T56" fmla="*/ 54 w 91"/>
                    <a:gd name="T5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1" h="85">
                      <a:moveTo>
                        <a:pt x="54" y="85"/>
                      </a:move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62" y="75"/>
                        <a:pt x="62" y="75"/>
                        <a:pt x="62" y="75"/>
                      </a:cubicBezTo>
                      <a:cubicBezTo>
                        <a:pt x="64" y="75"/>
                        <a:pt x="64" y="74"/>
                        <a:pt x="64" y="72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ubicBezTo>
                        <a:pt x="64" y="23"/>
                        <a:pt x="62" y="13"/>
                        <a:pt x="50" y="13"/>
                      </a:cubicBezTo>
                      <a:cubicBezTo>
                        <a:pt x="41" y="13"/>
                        <a:pt x="33" y="17"/>
                        <a:pt x="25" y="23"/>
                      </a:cubicBezTo>
                      <a:cubicBezTo>
                        <a:pt x="25" y="72"/>
                        <a:pt x="25" y="72"/>
                        <a:pt x="25" y="72"/>
                      </a:cubicBezTo>
                      <a:cubicBezTo>
                        <a:pt x="25" y="74"/>
                        <a:pt x="26" y="74"/>
                        <a:pt x="28" y="75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7" y="85"/>
                        <a:pt x="37" y="85"/>
                        <a:pt x="37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1" y="74"/>
                        <a:pt x="11" y="74"/>
                        <a:pt x="11" y="72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5"/>
                        <a:pt x="10" y="14"/>
                        <a:pt x="9" y="13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32" y="6"/>
                        <a:pt x="42" y="0"/>
                        <a:pt x="54" y="0"/>
                      </a:cubicBezTo>
                      <a:cubicBezTo>
                        <a:pt x="72" y="0"/>
                        <a:pt x="79" y="12"/>
                        <a:pt x="79" y="30"/>
                      </a:cubicBezTo>
                      <a:cubicBezTo>
                        <a:pt x="79" y="72"/>
                        <a:pt x="79" y="72"/>
                        <a:pt x="79" y="72"/>
                      </a:cubicBezTo>
                      <a:cubicBezTo>
                        <a:pt x="79" y="74"/>
                        <a:pt x="79" y="74"/>
                        <a:pt x="82" y="75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1" y="85"/>
                        <a:pt x="91" y="85"/>
                        <a:pt x="91" y="85"/>
                      </a:cubicBezTo>
                      <a:lnTo>
                        <a:pt x="54" y="85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1" name="Freeform 237"/>
                <p:cNvSpPr>
                  <a:spLocks/>
                </p:cNvSpPr>
                <p:nvPr userDrawn="1"/>
              </p:nvSpPr>
              <p:spPr bwMode="auto">
                <a:xfrm>
                  <a:off x="3394075" y="5548313"/>
                  <a:ext cx="161925" cy="211138"/>
                </a:xfrm>
                <a:custGeom>
                  <a:avLst/>
                  <a:gdLst>
                    <a:gd name="T0" fmla="*/ 67 w 67"/>
                    <a:gd name="T1" fmla="*/ 80 h 87"/>
                    <a:gd name="T2" fmla="*/ 40 w 67"/>
                    <a:gd name="T3" fmla="*/ 87 h 87"/>
                    <a:gd name="T4" fmla="*/ 0 w 67"/>
                    <a:gd name="T5" fmla="*/ 44 h 87"/>
                    <a:gd name="T6" fmla="*/ 42 w 67"/>
                    <a:gd name="T7" fmla="*/ 0 h 87"/>
                    <a:gd name="T8" fmla="*/ 67 w 67"/>
                    <a:gd name="T9" fmla="*/ 5 h 87"/>
                    <a:gd name="T10" fmla="*/ 67 w 67"/>
                    <a:gd name="T11" fmla="*/ 27 h 87"/>
                    <a:gd name="T12" fmla="*/ 56 w 67"/>
                    <a:gd name="T13" fmla="*/ 26 h 87"/>
                    <a:gd name="T14" fmla="*/ 54 w 67"/>
                    <a:gd name="T15" fmla="*/ 16 h 87"/>
                    <a:gd name="T16" fmla="*/ 52 w 67"/>
                    <a:gd name="T17" fmla="*/ 13 h 87"/>
                    <a:gd name="T18" fmla="*/ 41 w 67"/>
                    <a:gd name="T19" fmla="*/ 12 h 87"/>
                    <a:gd name="T20" fmla="*/ 16 w 67"/>
                    <a:gd name="T21" fmla="*/ 43 h 87"/>
                    <a:gd name="T22" fmla="*/ 42 w 67"/>
                    <a:gd name="T23" fmla="*/ 74 h 87"/>
                    <a:gd name="T24" fmla="*/ 62 w 67"/>
                    <a:gd name="T25" fmla="*/ 69 h 87"/>
                    <a:gd name="T26" fmla="*/ 67 w 67"/>
                    <a:gd name="T27" fmla="*/ 8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7" h="87">
                      <a:moveTo>
                        <a:pt x="67" y="80"/>
                      </a:moveTo>
                      <a:cubicBezTo>
                        <a:pt x="61" y="84"/>
                        <a:pt x="50" y="87"/>
                        <a:pt x="40" y="87"/>
                      </a:cubicBezTo>
                      <a:cubicBezTo>
                        <a:pt x="12" y="87"/>
                        <a:pt x="0" y="70"/>
                        <a:pt x="0" y="44"/>
                      </a:cubicBezTo>
                      <a:cubicBezTo>
                        <a:pt x="0" y="14"/>
                        <a:pt x="18" y="0"/>
                        <a:pt x="42" y="0"/>
                      </a:cubicBezTo>
                      <a:cubicBezTo>
                        <a:pt x="54" y="0"/>
                        <a:pt x="63" y="3"/>
                        <a:pt x="67" y="5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4"/>
                        <a:pt x="54" y="14"/>
                        <a:pt x="52" y="13"/>
                      </a:cubicBezTo>
                      <a:cubicBezTo>
                        <a:pt x="50" y="12"/>
                        <a:pt x="46" y="12"/>
                        <a:pt x="41" y="12"/>
                      </a:cubicBezTo>
                      <a:cubicBezTo>
                        <a:pt x="27" y="12"/>
                        <a:pt x="16" y="20"/>
                        <a:pt x="16" y="43"/>
                      </a:cubicBezTo>
                      <a:cubicBezTo>
                        <a:pt x="16" y="66"/>
                        <a:pt x="26" y="74"/>
                        <a:pt x="42" y="74"/>
                      </a:cubicBezTo>
                      <a:cubicBezTo>
                        <a:pt x="50" y="74"/>
                        <a:pt x="58" y="72"/>
                        <a:pt x="62" y="69"/>
                      </a:cubicBez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2" name="Freeform 238"/>
                <p:cNvSpPr>
                  <a:spLocks noEditPoints="1"/>
                </p:cNvSpPr>
                <p:nvPr userDrawn="1"/>
              </p:nvSpPr>
              <p:spPr bwMode="auto">
                <a:xfrm>
                  <a:off x="3579813" y="5548313"/>
                  <a:ext cx="168275" cy="211138"/>
                </a:xfrm>
                <a:custGeom>
                  <a:avLst/>
                  <a:gdLst>
                    <a:gd name="T0" fmla="*/ 55 w 70"/>
                    <a:gd name="T1" fmla="*/ 36 h 87"/>
                    <a:gd name="T2" fmla="*/ 36 w 70"/>
                    <a:gd name="T3" fmla="*/ 12 h 87"/>
                    <a:gd name="T4" fmla="*/ 15 w 70"/>
                    <a:gd name="T5" fmla="*/ 36 h 87"/>
                    <a:gd name="T6" fmla="*/ 55 w 70"/>
                    <a:gd name="T7" fmla="*/ 36 h 87"/>
                    <a:gd name="T8" fmla="*/ 68 w 70"/>
                    <a:gd name="T9" fmla="*/ 79 h 87"/>
                    <a:gd name="T10" fmla="*/ 38 w 70"/>
                    <a:gd name="T11" fmla="*/ 87 h 87"/>
                    <a:gd name="T12" fmla="*/ 0 w 70"/>
                    <a:gd name="T13" fmla="*/ 43 h 87"/>
                    <a:gd name="T14" fmla="*/ 36 w 70"/>
                    <a:gd name="T15" fmla="*/ 0 h 87"/>
                    <a:gd name="T16" fmla="*/ 70 w 70"/>
                    <a:gd name="T17" fmla="*/ 39 h 87"/>
                    <a:gd name="T18" fmla="*/ 69 w 70"/>
                    <a:gd name="T19" fmla="*/ 47 h 87"/>
                    <a:gd name="T20" fmla="*/ 15 w 70"/>
                    <a:gd name="T21" fmla="*/ 47 h 87"/>
                    <a:gd name="T22" fmla="*/ 40 w 70"/>
                    <a:gd name="T23" fmla="*/ 74 h 87"/>
                    <a:gd name="T24" fmla="*/ 63 w 70"/>
                    <a:gd name="T25" fmla="*/ 68 h 87"/>
                    <a:gd name="T26" fmla="*/ 68 w 70"/>
                    <a:gd name="T27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0" h="87">
                      <a:moveTo>
                        <a:pt x="55" y="36"/>
                      </a:moveTo>
                      <a:cubicBezTo>
                        <a:pt x="55" y="17"/>
                        <a:pt x="46" y="12"/>
                        <a:pt x="36" y="12"/>
                      </a:cubicBezTo>
                      <a:cubicBezTo>
                        <a:pt x="26" y="12"/>
                        <a:pt x="17" y="18"/>
                        <a:pt x="15" y="36"/>
                      </a:cubicBezTo>
                      <a:lnTo>
                        <a:pt x="55" y="36"/>
                      </a:lnTo>
                      <a:close/>
                      <a:moveTo>
                        <a:pt x="68" y="79"/>
                      </a:moveTo>
                      <a:cubicBezTo>
                        <a:pt x="60" y="84"/>
                        <a:pt x="50" y="87"/>
                        <a:pt x="38" y="87"/>
                      </a:cubicBezTo>
                      <a:cubicBezTo>
                        <a:pt x="9" y="87"/>
                        <a:pt x="0" y="67"/>
                        <a:pt x="0" y="43"/>
                      </a:cubicBezTo>
                      <a:cubicBezTo>
                        <a:pt x="0" y="14"/>
                        <a:pt x="16" y="0"/>
                        <a:pt x="36" y="0"/>
                      </a:cubicBezTo>
                      <a:cubicBezTo>
                        <a:pt x="56" y="0"/>
                        <a:pt x="70" y="11"/>
                        <a:pt x="70" y="39"/>
                      </a:cubicBezTo>
                      <a:cubicBezTo>
                        <a:pt x="70" y="41"/>
                        <a:pt x="69" y="44"/>
                        <a:pt x="69" y="47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6" y="63"/>
                        <a:pt x="22" y="74"/>
                        <a:pt x="40" y="74"/>
                      </a:cubicBezTo>
                      <a:cubicBezTo>
                        <a:pt x="49" y="74"/>
                        <a:pt x="54" y="73"/>
                        <a:pt x="63" y="68"/>
                      </a:cubicBezTo>
                      <a:lnTo>
                        <a:pt x="68" y="79"/>
                      </a:lnTo>
                      <a:close/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3" name="Freeform 239"/>
                <p:cNvSpPr>
                  <a:spLocks/>
                </p:cNvSpPr>
                <p:nvPr userDrawn="1"/>
              </p:nvSpPr>
              <p:spPr bwMode="auto">
                <a:xfrm>
                  <a:off x="1485900" y="5921375"/>
                  <a:ext cx="133350" cy="201613"/>
                </a:xfrm>
                <a:custGeom>
                  <a:avLst/>
                  <a:gdLst>
                    <a:gd name="T0" fmla="*/ 38 w 55"/>
                    <a:gd name="T1" fmla="*/ 40 h 83"/>
                    <a:gd name="T2" fmla="*/ 55 w 55"/>
                    <a:gd name="T3" fmla="*/ 59 h 83"/>
                    <a:gd name="T4" fmla="*/ 27 w 55"/>
                    <a:gd name="T5" fmla="*/ 83 h 83"/>
                    <a:gd name="T6" fmla="*/ 0 w 55"/>
                    <a:gd name="T7" fmla="*/ 72 h 83"/>
                    <a:gd name="T8" fmla="*/ 7 w 55"/>
                    <a:gd name="T9" fmla="*/ 65 h 83"/>
                    <a:gd name="T10" fmla="*/ 27 w 55"/>
                    <a:gd name="T11" fmla="*/ 74 h 83"/>
                    <a:gd name="T12" fmla="*/ 43 w 55"/>
                    <a:gd name="T13" fmla="*/ 59 h 83"/>
                    <a:gd name="T14" fmla="*/ 26 w 55"/>
                    <a:gd name="T15" fmla="*/ 45 h 83"/>
                    <a:gd name="T16" fmla="*/ 17 w 55"/>
                    <a:gd name="T17" fmla="*/ 46 h 83"/>
                    <a:gd name="T18" fmla="*/ 17 w 55"/>
                    <a:gd name="T19" fmla="*/ 37 h 83"/>
                    <a:gd name="T20" fmla="*/ 24 w 55"/>
                    <a:gd name="T21" fmla="*/ 36 h 83"/>
                    <a:gd name="T22" fmla="*/ 41 w 55"/>
                    <a:gd name="T23" fmla="*/ 21 h 83"/>
                    <a:gd name="T24" fmla="*/ 28 w 55"/>
                    <a:gd name="T25" fmla="*/ 9 h 83"/>
                    <a:gd name="T26" fmla="*/ 14 w 55"/>
                    <a:gd name="T27" fmla="*/ 22 h 83"/>
                    <a:gd name="T28" fmla="*/ 3 w 55"/>
                    <a:gd name="T29" fmla="*/ 21 h 83"/>
                    <a:gd name="T30" fmla="*/ 28 w 55"/>
                    <a:gd name="T31" fmla="*/ 0 h 83"/>
                    <a:gd name="T32" fmla="*/ 53 w 55"/>
                    <a:gd name="T33" fmla="*/ 20 h 83"/>
                    <a:gd name="T34" fmla="*/ 38 w 55"/>
                    <a:gd name="T35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83">
                      <a:moveTo>
                        <a:pt x="38" y="40"/>
                      </a:moveTo>
                      <a:cubicBezTo>
                        <a:pt x="49" y="42"/>
                        <a:pt x="55" y="49"/>
                        <a:pt x="55" y="59"/>
                      </a:cubicBezTo>
                      <a:cubicBezTo>
                        <a:pt x="55" y="74"/>
                        <a:pt x="45" y="83"/>
                        <a:pt x="27" y="83"/>
                      </a:cubicBezTo>
                      <a:cubicBezTo>
                        <a:pt x="15" y="83"/>
                        <a:pt x="6" y="79"/>
                        <a:pt x="0" y="72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12" y="70"/>
                        <a:pt x="18" y="74"/>
                        <a:pt x="27" y="74"/>
                      </a:cubicBezTo>
                      <a:cubicBezTo>
                        <a:pt x="35" y="74"/>
                        <a:pt x="43" y="71"/>
                        <a:pt x="43" y="59"/>
                      </a:cubicBezTo>
                      <a:cubicBezTo>
                        <a:pt x="43" y="50"/>
                        <a:pt x="37" y="45"/>
                        <a:pt x="26" y="45"/>
                      </a:cubicBezTo>
                      <a:cubicBezTo>
                        <a:pt x="23" y="45"/>
                        <a:pt x="21" y="45"/>
                        <a:pt x="17" y="46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36" y="35"/>
                        <a:pt x="41" y="30"/>
                        <a:pt x="41" y="21"/>
                      </a:cubicBezTo>
                      <a:cubicBezTo>
                        <a:pt x="41" y="14"/>
                        <a:pt x="38" y="9"/>
                        <a:pt x="28" y="9"/>
                      </a:cubicBezTo>
                      <a:cubicBezTo>
                        <a:pt x="19" y="9"/>
                        <a:pt x="14" y="11"/>
                        <a:pt x="14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3"/>
                        <a:pt x="17" y="0"/>
                        <a:pt x="28" y="0"/>
                      </a:cubicBezTo>
                      <a:cubicBezTo>
                        <a:pt x="46" y="0"/>
                        <a:pt x="53" y="8"/>
                        <a:pt x="53" y="20"/>
                      </a:cubicBezTo>
                      <a:cubicBezTo>
                        <a:pt x="53" y="30"/>
                        <a:pt x="47" y="37"/>
                        <a:pt x="38" y="40"/>
                      </a:cubicBez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4" name="Freeform 240"/>
                <p:cNvSpPr>
                  <a:spLocks/>
                </p:cNvSpPr>
                <p:nvPr userDrawn="1"/>
              </p:nvSpPr>
              <p:spPr bwMode="auto">
                <a:xfrm>
                  <a:off x="1639888" y="5926138"/>
                  <a:ext cx="95250" cy="173038"/>
                </a:xfrm>
                <a:custGeom>
                  <a:avLst/>
                  <a:gdLst>
                    <a:gd name="T0" fmla="*/ 0 w 39"/>
                    <a:gd name="T1" fmla="*/ 71 h 71"/>
                    <a:gd name="T2" fmla="*/ 0 w 39"/>
                    <a:gd name="T3" fmla="*/ 64 h 71"/>
                    <a:gd name="T4" fmla="*/ 12 w 39"/>
                    <a:gd name="T5" fmla="*/ 63 h 71"/>
                    <a:gd name="T6" fmla="*/ 14 w 39"/>
                    <a:gd name="T7" fmla="*/ 61 h 71"/>
                    <a:gd name="T8" fmla="*/ 14 w 39"/>
                    <a:gd name="T9" fmla="*/ 12 h 71"/>
                    <a:gd name="T10" fmla="*/ 13 w 39"/>
                    <a:gd name="T11" fmla="*/ 9 h 71"/>
                    <a:gd name="T12" fmla="*/ 1 w 39"/>
                    <a:gd name="T13" fmla="*/ 7 h 71"/>
                    <a:gd name="T14" fmla="*/ 2 w 39"/>
                    <a:gd name="T15" fmla="*/ 0 h 71"/>
                    <a:gd name="T16" fmla="*/ 26 w 39"/>
                    <a:gd name="T17" fmla="*/ 0 h 71"/>
                    <a:gd name="T18" fmla="*/ 26 w 39"/>
                    <a:gd name="T19" fmla="*/ 61 h 71"/>
                    <a:gd name="T20" fmla="*/ 28 w 39"/>
                    <a:gd name="T21" fmla="*/ 63 h 71"/>
                    <a:gd name="T22" fmla="*/ 39 w 39"/>
                    <a:gd name="T23" fmla="*/ 64 h 71"/>
                    <a:gd name="T24" fmla="*/ 39 w 39"/>
                    <a:gd name="T25" fmla="*/ 71 h 71"/>
                    <a:gd name="T26" fmla="*/ 0 w 39"/>
                    <a:gd name="T2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71">
                      <a:moveTo>
                        <a:pt x="0" y="71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3"/>
                        <a:pt x="14" y="63"/>
                        <a:pt x="14" y="6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0"/>
                        <a:pt x="14" y="10"/>
                        <a:pt x="13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6" y="63"/>
                        <a:pt x="26" y="63"/>
                        <a:pt x="28" y="63"/>
                      </a:cubicBezTo>
                      <a:cubicBezTo>
                        <a:pt x="39" y="64"/>
                        <a:pt x="39" y="64"/>
                        <a:pt x="39" y="64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5" name="Freeform 241"/>
                <p:cNvSpPr>
                  <a:spLocks noEditPoints="1"/>
                </p:cNvSpPr>
                <p:nvPr userDrawn="1"/>
              </p:nvSpPr>
              <p:spPr bwMode="auto">
                <a:xfrm>
                  <a:off x="1820863" y="5875338"/>
                  <a:ext cx="204788" cy="225425"/>
                </a:xfrm>
                <a:custGeom>
                  <a:avLst/>
                  <a:gdLst>
                    <a:gd name="T0" fmla="*/ 73 w 85"/>
                    <a:gd name="T1" fmla="*/ 46 h 93"/>
                    <a:gd name="T2" fmla="*/ 43 w 85"/>
                    <a:gd name="T3" fmla="*/ 10 h 93"/>
                    <a:gd name="T4" fmla="*/ 12 w 85"/>
                    <a:gd name="T5" fmla="*/ 46 h 93"/>
                    <a:gd name="T6" fmla="*/ 43 w 85"/>
                    <a:gd name="T7" fmla="*/ 84 h 93"/>
                    <a:gd name="T8" fmla="*/ 73 w 85"/>
                    <a:gd name="T9" fmla="*/ 46 h 93"/>
                    <a:gd name="T10" fmla="*/ 0 w 85"/>
                    <a:gd name="T11" fmla="*/ 46 h 93"/>
                    <a:gd name="T12" fmla="*/ 44 w 85"/>
                    <a:gd name="T13" fmla="*/ 0 h 93"/>
                    <a:gd name="T14" fmla="*/ 85 w 85"/>
                    <a:gd name="T15" fmla="*/ 45 h 93"/>
                    <a:gd name="T16" fmla="*/ 42 w 85"/>
                    <a:gd name="T17" fmla="*/ 93 h 93"/>
                    <a:gd name="T18" fmla="*/ 0 w 85"/>
                    <a:gd name="T19" fmla="*/ 4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93">
                      <a:moveTo>
                        <a:pt x="73" y="46"/>
                      </a:moveTo>
                      <a:cubicBezTo>
                        <a:pt x="73" y="22"/>
                        <a:pt x="61" y="10"/>
                        <a:pt x="43" y="10"/>
                      </a:cubicBezTo>
                      <a:cubicBezTo>
                        <a:pt x="25" y="10"/>
                        <a:pt x="12" y="22"/>
                        <a:pt x="12" y="46"/>
                      </a:cubicBezTo>
                      <a:cubicBezTo>
                        <a:pt x="12" y="71"/>
                        <a:pt x="24" y="84"/>
                        <a:pt x="43" y="84"/>
                      </a:cubicBezTo>
                      <a:cubicBezTo>
                        <a:pt x="61" y="84"/>
                        <a:pt x="73" y="72"/>
                        <a:pt x="73" y="46"/>
                      </a:cubicBezTo>
                      <a:moveTo>
                        <a:pt x="0" y="46"/>
                      </a:moveTo>
                      <a:cubicBezTo>
                        <a:pt x="0" y="20"/>
                        <a:pt x="15" y="0"/>
                        <a:pt x="44" y="0"/>
                      </a:cubicBezTo>
                      <a:cubicBezTo>
                        <a:pt x="72" y="0"/>
                        <a:pt x="85" y="20"/>
                        <a:pt x="85" y="45"/>
                      </a:cubicBezTo>
                      <a:cubicBezTo>
                        <a:pt x="85" y="74"/>
                        <a:pt x="70" y="93"/>
                        <a:pt x="42" y="93"/>
                      </a:cubicBezTo>
                      <a:cubicBezTo>
                        <a:pt x="13" y="93"/>
                        <a:pt x="0" y="74"/>
                        <a:pt x="0" y="46"/>
                      </a:cubicBezTo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6" name="Freeform 242"/>
                <p:cNvSpPr>
                  <a:spLocks/>
                </p:cNvSpPr>
                <p:nvPr userDrawn="1"/>
              </p:nvSpPr>
              <p:spPr bwMode="auto">
                <a:xfrm>
                  <a:off x="2049463" y="5942013"/>
                  <a:ext cx="125413" cy="158750"/>
                </a:xfrm>
                <a:custGeom>
                  <a:avLst/>
                  <a:gdLst>
                    <a:gd name="T0" fmla="*/ 52 w 52"/>
                    <a:gd name="T1" fmla="*/ 61 h 66"/>
                    <a:gd name="T2" fmla="*/ 30 w 52"/>
                    <a:gd name="T3" fmla="*/ 66 h 66"/>
                    <a:gd name="T4" fmla="*/ 0 w 52"/>
                    <a:gd name="T5" fmla="*/ 34 h 66"/>
                    <a:gd name="T6" fmla="*/ 33 w 52"/>
                    <a:gd name="T7" fmla="*/ 0 h 66"/>
                    <a:gd name="T8" fmla="*/ 52 w 52"/>
                    <a:gd name="T9" fmla="*/ 3 h 66"/>
                    <a:gd name="T10" fmla="*/ 52 w 52"/>
                    <a:gd name="T11" fmla="*/ 20 h 66"/>
                    <a:gd name="T12" fmla="*/ 43 w 52"/>
                    <a:gd name="T13" fmla="*/ 20 h 66"/>
                    <a:gd name="T14" fmla="*/ 42 w 52"/>
                    <a:gd name="T15" fmla="*/ 11 h 66"/>
                    <a:gd name="T16" fmla="*/ 40 w 52"/>
                    <a:gd name="T17" fmla="*/ 10 h 66"/>
                    <a:gd name="T18" fmla="*/ 32 w 52"/>
                    <a:gd name="T19" fmla="*/ 9 h 66"/>
                    <a:gd name="T20" fmla="*/ 12 w 52"/>
                    <a:gd name="T21" fmla="*/ 33 h 66"/>
                    <a:gd name="T22" fmla="*/ 32 w 52"/>
                    <a:gd name="T23" fmla="*/ 57 h 66"/>
                    <a:gd name="T24" fmla="*/ 48 w 52"/>
                    <a:gd name="T25" fmla="*/ 53 h 66"/>
                    <a:gd name="T26" fmla="*/ 52 w 52"/>
                    <a:gd name="T27" fmla="*/ 6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2" h="66">
                      <a:moveTo>
                        <a:pt x="52" y="61"/>
                      </a:moveTo>
                      <a:cubicBezTo>
                        <a:pt x="47" y="64"/>
                        <a:pt x="39" y="66"/>
                        <a:pt x="30" y="66"/>
                      </a:cubicBezTo>
                      <a:cubicBezTo>
                        <a:pt x="9" y="66"/>
                        <a:pt x="0" y="53"/>
                        <a:pt x="0" y="34"/>
                      </a:cubicBezTo>
                      <a:cubicBezTo>
                        <a:pt x="0" y="10"/>
                        <a:pt x="14" y="0"/>
                        <a:pt x="33" y="0"/>
                      </a:cubicBezTo>
                      <a:cubicBezTo>
                        <a:pt x="42" y="0"/>
                        <a:pt x="49" y="2"/>
                        <a:pt x="52" y="3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1" y="10"/>
                        <a:pt x="40" y="10"/>
                      </a:cubicBezTo>
                      <a:cubicBezTo>
                        <a:pt x="39" y="9"/>
                        <a:pt x="35" y="9"/>
                        <a:pt x="32" y="9"/>
                      </a:cubicBezTo>
                      <a:cubicBezTo>
                        <a:pt x="21" y="9"/>
                        <a:pt x="12" y="15"/>
                        <a:pt x="12" y="33"/>
                      </a:cubicBezTo>
                      <a:cubicBezTo>
                        <a:pt x="12" y="50"/>
                        <a:pt x="20" y="57"/>
                        <a:pt x="32" y="57"/>
                      </a:cubicBezTo>
                      <a:cubicBezTo>
                        <a:pt x="38" y="57"/>
                        <a:pt x="45" y="55"/>
                        <a:pt x="48" y="53"/>
                      </a:cubicBezTo>
                      <a:lnTo>
                        <a:pt x="52" y="61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7" name="Freeform 243"/>
                <p:cNvSpPr>
                  <a:spLocks/>
                </p:cNvSpPr>
                <p:nvPr userDrawn="1"/>
              </p:nvSpPr>
              <p:spPr bwMode="auto">
                <a:xfrm>
                  <a:off x="2192338" y="5902325"/>
                  <a:ext cx="106363" cy="198438"/>
                </a:xfrm>
                <a:custGeom>
                  <a:avLst/>
                  <a:gdLst>
                    <a:gd name="T0" fmla="*/ 44 w 44"/>
                    <a:gd name="T1" fmla="*/ 78 h 82"/>
                    <a:gd name="T2" fmla="*/ 27 w 44"/>
                    <a:gd name="T3" fmla="*/ 82 h 82"/>
                    <a:gd name="T4" fmla="*/ 10 w 44"/>
                    <a:gd name="T5" fmla="*/ 66 h 82"/>
                    <a:gd name="T6" fmla="*/ 10 w 44"/>
                    <a:gd name="T7" fmla="*/ 27 h 82"/>
                    <a:gd name="T8" fmla="*/ 9 w 44"/>
                    <a:gd name="T9" fmla="*/ 25 h 82"/>
                    <a:gd name="T10" fmla="*/ 0 w 44"/>
                    <a:gd name="T11" fmla="*/ 25 h 82"/>
                    <a:gd name="T12" fmla="*/ 0 w 44"/>
                    <a:gd name="T13" fmla="*/ 18 h 82"/>
                    <a:gd name="T14" fmla="*/ 14 w 44"/>
                    <a:gd name="T15" fmla="*/ 0 h 82"/>
                    <a:gd name="T16" fmla="*/ 21 w 44"/>
                    <a:gd name="T17" fmla="*/ 0 h 82"/>
                    <a:gd name="T18" fmla="*/ 21 w 44"/>
                    <a:gd name="T19" fmla="*/ 16 h 82"/>
                    <a:gd name="T20" fmla="*/ 22 w 44"/>
                    <a:gd name="T21" fmla="*/ 17 h 82"/>
                    <a:gd name="T22" fmla="*/ 40 w 44"/>
                    <a:gd name="T23" fmla="*/ 17 h 82"/>
                    <a:gd name="T24" fmla="*/ 40 w 44"/>
                    <a:gd name="T25" fmla="*/ 25 h 82"/>
                    <a:gd name="T26" fmla="*/ 21 w 44"/>
                    <a:gd name="T27" fmla="*/ 25 h 82"/>
                    <a:gd name="T28" fmla="*/ 21 w 44"/>
                    <a:gd name="T29" fmla="*/ 62 h 82"/>
                    <a:gd name="T30" fmla="*/ 30 w 44"/>
                    <a:gd name="T31" fmla="*/ 73 h 82"/>
                    <a:gd name="T32" fmla="*/ 42 w 44"/>
                    <a:gd name="T33" fmla="*/ 70 h 82"/>
                    <a:gd name="T34" fmla="*/ 44 w 44"/>
                    <a:gd name="T35" fmla="*/ 78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2">
                      <a:moveTo>
                        <a:pt x="44" y="78"/>
                      </a:moveTo>
                      <a:cubicBezTo>
                        <a:pt x="39" y="80"/>
                        <a:pt x="33" y="82"/>
                        <a:pt x="27" y="82"/>
                      </a:cubicBezTo>
                      <a:cubicBezTo>
                        <a:pt x="15" y="82"/>
                        <a:pt x="10" y="77"/>
                        <a:pt x="10" y="6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5"/>
                        <a:pt x="9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" y="17"/>
                        <a:pt x="12" y="13"/>
                        <a:pt x="1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7"/>
                        <a:pt x="22" y="17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1" y="70"/>
                        <a:pt x="23" y="73"/>
                        <a:pt x="30" y="73"/>
                      </a:cubicBezTo>
                      <a:cubicBezTo>
                        <a:pt x="34" y="73"/>
                        <a:pt x="38" y="72"/>
                        <a:pt x="42" y="70"/>
                      </a:cubicBezTo>
                      <a:lnTo>
                        <a:pt x="44" y="78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8" name="Rectangle 244"/>
                <p:cNvSpPr>
                  <a:spLocks noChangeArrowheads="1"/>
                </p:cNvSpPr>
                <p:nvPr userDrawn="1"/>
              </p:nvSpPr>
              <p:spPr bwMode="auto">
                <a:xfrm>
                  <a:off x="2335213" y="6003925"/>
                  <a:ext cx="149225" cy="19050"/>
                </a:xfrm>
                <a:prstGeom prst="rect">
                  <a:avLst/>
                </a:pr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9" name="Freeform 245"/>
                <p:cNvSpPr>
                  <a:spLocks/>
                </p:cNvSpPr>
                <p:nvPr userDrawn="1"/>
              </p:nvSpPr>
              <p:spPr bwMode="auto">
                <a:xfrm>
                  <a:off x="2519363" y="5921375"/>
                  <a:ext cx="130175" cy="201613"/>
                </a:xfrm>
                <a:custGeom>
                  <a:avLst/>
                  <a:gdLst>
                    <a:gd name="T0" fmla="*/ 38 w 54"/>
                    <a:gd name="T1" fmla="*/ 40 h 83"/>
                    <a:gd name="T2" fmla="*/ 54 w 54"/>
                    <a:gd name="T3" fmla="*/ 59 h 83"/>
                    <a:gd name="T4" fmla="*/ 27 w 54"/>
                    <a:gd name="T5" fmla="*/ 83 h 83"/>
                    <a:gd name="T6" fmla="*/ 0 w 54"/>
                    <a:gd name="T7" fmla="*/ 72 h 83"/>
                    <a:gd name="T8" fmla="*/ 6 w 54"/>
                    <a:gd name="T9" fmla="*/ 65 h 83"/>
                    <a:gd name="T10" fmla="*/ 27 w 54"/>
                    <a:gd name="T11" fmla="*/ 74 h 83"/>
                    <a:gd name="T12" fmla="*/ 43 w 54"/>
                    <a:gd name="T13" fmla="*/ 59 h 83"/>
                    <a:gd name="T14" fmla="*/ 26 w 54"/>
                    <a:gd name="T15" fmla="*/ 45 h 83"/>
                    <a:gd name="T16" fmla="*/ 17 w 54"/>
                    <a:gd name="T17" fmla="*/ 46 h 83"/>
                    <a:gd name="T18" fmla="*/ 17 w 54"/>
                    <a:gd name="T19" fmla="*/ 37 h 83"/>
                    <a:gd name="T20" fmla="*/ 24 w 54"/>
                    <a:gd name="T21" fmla="*/ 36 h 83"/>
                    <a:gd name="T22" fmla="*/ 41 w 54"/>
                    <a:gd name="T23" fmla="*/ 21 h 83"/>
                    <a:gd name="T24" fmla="*/ 27 w 54"/>
                    <a:gd name="T25" fmla="*/ 9 h 83"/>
                    <a:gd name="T26" fmla="*/ 13 w 54"/>
                    <a:gd name="T27" fmla="*/ 22 h 83"/>
                    <a:gd name="T28" fmla="*/ 3 w 54"/>
                    <a:gd name="T29" fmla="*/ 21 h 83"/>
                    <a:gd name="T30" fmla="*/ 28 w 54"/>
                    <a:gd name="T31" fmla="*/ 0 h 83"/>
                    <a:gd name="T32" fmla="*/ 52 w 54"/>
                    <a:gd name="T33" fmla="*/ 20 h 83"/>
                    <a:gd name="T34" fmla="*/ 38 w 54"/>
                    <a:gd name="T35" fmla="*/ 4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" h="83">
                      <a:moveTo>
                        <a:pt x="38" y="40"/>
                      </a:moveTo>
                      <a:cubicBezTo>
                        <a:pt x="49" y="42"/>
                        <a:pt x="54" y="49"/>
                        <a:pt x="54" y="59"/>
                      </a:cubicBezTo>
                      <a:cubicBezTo>
                        <a:pt x="54" y="74"/>
                        <a:pt x="44" y="83"/>
                        <a:pt x="27" y="83"/>
                      </a:cubicBezTo>
                      <a:cubicBezTo>
                        <a:pt x="15" y="83"/>
                        <a:pt x="5" y="79"/>
                        <a:pt x="0" y="72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12" y="70"/>
                        <a:pt x="17" y="74"/>
                        <a:pt x="27" y="74"/>
                      </a:cubicBezTo>
                      <a:cubicBezTo>
                        <a:pt x="35" y="74"/>
                        <a:pt x="43" y="71"/>
                        <a:pt x="43" y="59"/>
                      </a:cubicBezTo>
                      <a:cubicBezTo>
                        <a:pt x="43" y="50"/>
                        <a:pt x="36" y="45"/>
                        <a:pt x="26" y="45"/>
                      </a:cubicBezTo>
                      <a:cubicBezTo>
                        <a:pt x="23" y="45"/>
                        <a:pt x="20" y="45"/>
                        <a:pt x="17" y="46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35" y="35"/>
                        <a:pt x="41" y="30"/>
                        <a:pt x="41" y="21"/>
                      </a:cubicBezTo>
                      <a:cubicBezTo>
                        <a:pt x="41" y="14"/>
                        <a:pt x="37" y="9"/>
                        <a:pt x="27" y="9"/>
                      </a:cubicBezTo>
                      <a:cubicBezTo>
                        <a:pt x="18" y="9"/>
                        <a:pt x="13" y="11"/>
                        <a:pt x="1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3"/>
                        <a:pt x="16" y="0"/>
                        <a:pt x="28" y="0"/>
                      </a:cubicBezTo>
                      <a:cubicBezTo>
                        <a:pt x="45" y="0"/>
                        <a:pt x="52" y="8"/>
                        <a:pt x="52" y="20"/>
                      </a:cubicBezTo>
                      <a:cubicBezTo>
                        <a:pt x="52" y="30"/>
                        <a:pt x="47" y="37"/>
                        <a:pt x="38" y="40"/>
                      </a:cubicBez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0" name="Freeform 246"/>
                <p:cNvSpPr>
                  <a:spLocks/>
                </p:cNvSpPr>
                <p:nvPr userDrawn="1"/>
              </p:nvSpPr>
              <p:spPr bwMode="auto">
                <a:xfrm>
                  <a:off x="2749550" y="5880100"/>
                  <a:ext cx="214313" cy="219075"/>
                </a:xfrm>
                <a:custGeom>
                  <a:avLst/>
                  <a:gdLst>
                    <a:gd name="T0" fmla="*/ 65 w 89"/>
                    <a:gd name="T1" fmla="*/ 90 h 90"/>
                    <a:gd name="T2" fmla="*/ 20 w 89"/>
                    <a:gd name="T3" fmla="*/ 15 h 90"/>
                    <a:gd name="T4" fmla="*/ 20 w 89"/>
                    <a:gd name="T5" fmla="*/ 80 h 90"/>
                    <a:gd name="T6" fmla="*/ 22 w 89"/>
                    <a:gd name="T7" fmla="*/ 82 h 90"/>
                    <a:gd name="T8" fmla="*/ 30 w 89"/>
                    <a:gd name="T9" fmla="*/ 83 h 90"/>
                    <a:gd name="T10" fmla="*/ 30 w 89"/>
                    <a:gd name="T11" fmla="*/ 90 h 90"/>
                    <a:gd name="T12" fmla="*/ 0 w 89"/>
                    <a:gd name="T13" fmla="*/ 90 h 90"/>
                    <a:gd name="T14" fmla="*/ 0 w 89"/>
                    <a:gd name="T15" fmla="*/ 83 h 90"/>
                    <a:gd name="T16" fmla="*/ 8 w 89"/>
                    <a:gd name="T17" fmla="*/ 82 h 90"/>
                    <a:gd name="T18" fmla="*/ 10 w 89"/>
                    <a:gd name="T19" fmla="*/ 80 h 90"/>
                    <a:gd name="T20" fmla="*/ 10 w 89"/>
                    <a:gd name="T21" fmla="*/ 10 h 90"/>
                    <a:gd name="T22" fmla="*/ 8 w 89"/>
                    <a:gd name="T23" fmla="*/ 7 h 90"/>
                    <a:gd name="T24" fmla="*/ 0 w 89"/>
                    <a:gd name="T25" fmla="*/ 6 h 90"/>
                    <a:gd name="T26" fmla="*/ 0 w 89"/>
                    <a:gd name="T27" fmla="*/ 0 h 90"/>
                    <a:gd name="T28" fmla="*/ 24 w 89"/>
                    <a:gd name="T29" fmla="*/ 0 h 90"/>
                    <a:gd name="T30" fmla="*/ 68 w 89"/>
                    <a:gd name="T31" fmla="*/ 74 h 90"/>
                    <a:gd name="T32" fmla="*/ 68 w 89"/>
                    <a:gd name="T33" fmla="*/ 10 h 90"/>
                    <a:gd name="T34" fmla="*/ 66 w 89"/>
                    <a:gd name="T35" fmla="*/ 7 h 90"/>
                    <a:gd name="T36" fmla="*/ 59 w 89"/>
                    <a:gd name="T37" fmla="*/ 6 h 90"/>
                    <a:gd name="T38" fmla="*/ 59 w 89"/>
                    <a:gd name="T39" fmla="*/ 0 h 90"/>
                    <a:gd name="T40" fmla="*/ 89 w 89"/>
                    <a:gd name="T41" fmla="*/ 0 h 90"/>
                    <a:gd name="T42" fmla="*/ 89 w 89"/>
                    <a:gd name="T43" fmla="*/ 6 h 90"/>
                    <a:gd name="T44" fmla="*/ 80 w 89"/>
                    <a:gd name="T45" fmla="*/ 7 h 90"/>
                    <a:gd name="T46" fmla="*/ 78 w 89"/>
                    <a:gd name="T47" fmla="*/ 10 h 90"/>
                    <a:gd name="T48" fmla="*/ 78 w 89"/>
                    <a:gd name="T49" fmla="*/ 90 h 90"/>
                    <a:gd name="T50" fmla="*/ 65 w 89"/>
                    <a:gd name="T5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9" h="90">
                      <a:moveTo>
                        <a:pt x="65" y="90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82"/>
                        <a:pt x="20" y="82"/>
                        <a:pt x="22" y="82"/>
                      </a:cubicBezTo>
                      <a:cubicBezTo>
                        <a:pt x="30" y="83"/>
                        <a:pt x="30" y="83"/>
                        <a:pt x="30" y="83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8" y="82"/>
                        <a:pt x="8" y="82"/>
                        <a:pt x="8" y="82"/>
                      </a:cubicBezTo>
                      <a:cubicBezTo>
                        <a:pt x="9" y="82"/>
                        <a:pt x="10" y="82"/>
                        <a:pt x="10" y="8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8"/>
                        <a:pt x="9" y="7"/>
                        <a:pt x="8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68" y="74"/>
                        <a:pt x="68" y="74"/>
                        <a:pt x="68" y="74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8"/>
                        <a:pt x="68" y="7"/>
                        <a:pt x="66" y="7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79" y="8"/>
                        <a:pt x="78" y="8"/>
                        <a:pt x="78" y="10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lnTo>
                        <a:pt x="65" y="90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1" name="Freeform 247"/>
                <p:cNvSpPr>
                  <a:spLocks noEditPoints="1"/>
                </p:cNvSpPr>
                <p:nvPr userDrawn="1"/>
              </p:nvSpPr>
              <p:spPr bwMode="auto">
                <a:xfrm>
                  <a:off x="2987675" y="5942013"/>
                  <a:ext cx="146050" cy="158750"/>
                </a:xfrm>
                <a:custGeom>
                  <a:avLst/>
                  <a:gdLst>
                    <a:gd name="T0" fmla="*/ 49 w 61"/>
                    <a:gd name="T1" fmla="*/ 33 h 66"/>
                    <a:gd name="T2" fmla="*/ 31 w 61"/>
                    <a:gd name="T3" fmla="*/ 9 h 66"/>
                    <a:gd name="T4" fmla="*/ 12 w 61"/>
                    <a:gd name="T5" fmla="*/ 33 h 66"/>
                    <a:gd name="T6" fmla="*/ 30 w 61"/>
                    <a:gd name="T7" fmla="*/ 57 h 66"/>
                    <a:gd name="T8" fmla="*/ 49 w 61"/>
                    <a:gd name="T9" fmla="*/ 33 h 66"/>
                    <a:gd name="T10" fmla="*/ 0 w 61"/>
                    <a:gd name="T11" fmla="*/ 33 h 66"/>
                    <a:gd name="T12" fmla="*/ 31 w 61"/>
                    <a:gd name="T13" fmla="*/ 0 h 66"/>
                    <a:gd name="T14" fmla="*/ 61 w 61"/>
                    <a:gd name="T15" fmla="*/ 32 h 66"/>
                    <a:gd name="T16" fmla="*/ 30 w 61"/>
                    <a:gd name="T17" fmla="*/ 66 h 66"/>
                    <a:gd name="T18" fmla="*/ 0 w 61"/>
                    <a:gd name="T19" fmla="*/ 3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66">
                      <a:moveTo>
                        <a:pt x="49" y="33"/>
                      </a:moveTo>
                      <a:cubicBezTo>
                        <a:pt x="49" y="16"/>
                        <a:pt x="43" y="9"/>
                        <a:pt x="31" y="9"/>
                      </a:cubicBezTo>
                      <a:cubicBezTo>
                        <a:pt x="19" y="9"/>
                        <a:pt x="12" y="16"/>
                        <a:pt x="12" y="33"/>
                      </a:cubicBezTo>
                      <a:cubicBezTo>
                        <a:pt x="12" y="49"/>
                        <a:pt x="18" y="57"/>
                        <a:pt x="30" y="57"/>
                      </a:cubicBezTo>
                      <a:cubicBezTo>
                        <a:pt x="42" y="57"/>
                        <a:pt x="49" y="50"/>
                        <a:pt x="49" y="33"/>
                      </a:cubicBezTo>
                      <a:moveTo>
                        <a:pt x="0" y="33"/>
                      </a:moveTo>
                      <a:cubicBezTo>
                        <a:pt x="0" y="13"/>
                        <a:pt x="10" y="0"/>
                        <a:pt x="31" y="0"/>
                      </a:cubicBezTo>
                      <a:cubicBezTo>
                        <a:pt x="52" y="0"/>
                        <a:pt x="61" y="13"/>
                        <a:pt x="61" y="32"/>
                      </a:cubicBezTo>
                      <a:cubicBezTo>
                        <a:pt x="61" y="53"/>
                        <a:pt x="51" y="66"/>
                        <a:pt x="30" y="66"/>
                      </a:cubicBezTo>
                      <a:cubicBezTo>
                        <a:pt x="8" y="66"/>
                        <a:pt x="0" y="52"/>
                        <a:pt x="0" y="33"/>
                      </a:cubicBezTo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2" name="Freeform 248"/>
                <p:cNvSpPr>
                  <a:spLocks/>
                </p:cNvSpPr>
                <p:nvPr userDrawn="1"/>
              </p:nvSpPr>
              <p:spPr bwMode="auto">
                <a:xfrm>
                  <a:off x="3144838" y="5943600"/>
                  <a:ext cx="168275" cy="155575"/>
                </a:xfrm>
                <a:custGeom>
                  <a:avLst/>
                  <a:gdLst>
                    <a:gd name="T0" fmla="*/ 29 w 70"/>
                    <a:gd name="T1" fmla="*/ 64 h 64"/>
                    <a:gd name="T2" fmla="*/ 8 w 70"/>
                    <a:gd name="T3" fmla="*/ 10 h 64"/>
                    <a:gd name="T4" fmla="*/ 5 w 70"/>
                    <a:gd name="T5" fmla="*/ 8 h 64"/>
                    <a:gd name="T6" fmla="*/ 0 w 70"/>
                    <a:gd name="T7" fmla="*/ 7 h 64"/>
                    <a:gd name="T8" fmla="*/ 1 w 70"/>
                    <a:gd name="T9" fmla="*/ 0 h 64"/>
                    <a:gd name="T10" fmla="*/ 27 w 70"/>
                    <a:gd name="T11" fmla="*/ 0 h 64"/>
                    <a:gd name="T12" fmla="*/ 27 w 70"/>
                    <a:gd name="T13" fmla="*/ 7 h 64"/>
                    <a:gd name="T14" fmla="*/ 19 w 70"/>
                    <a:gd name="T15" fmla="*/ 8 h 64"/>
                    <a:gd name="T16" fmla="*/ 35 w 70"/>
                    <a:gd name="T17" fmla="*/ 54 h 64"/>
                    <a:gd name="T18" fmla="*/ 52 w 70"/>
                    <a:gd name="T19" fmla="*/ 8 h 64"/>
                    <a:gd name="T20" fmla="*/ 44 w 70"/>
                    <a:gd name="T21" fmla="*/ 7 h 64"/>
                    <a:gd name="T22" fmla="*/ 45 w 70"/>
                    <a:gd name="T23" fmla="*/ 0 h 64"/>
                    <a:gd name="T24" fmla="*/ 70 w 70"/>
                    <a:gd name="T25" fmla="*/ 0 h 64"/>
                    <a:gd name="T26" fmla="*/ 70 w 70"/>
                    <a:gd name="T27" fmla="*/ 7 h 64"/>
                    <a:gd name="T28" fmla="*/ 66 w 70"/>
                    <a:gd name="T29" fmla="*/ 7 h 64"/>
                    <a:gd name="T30" fmla="*/ 62 w 70"/>
                    <a:gd name="T31" fmla="*/ 10 h 64"/>
                    <a:gd name="T32" fmla="*/ 42 w 70"/>
                    <a:gd name="T33" fmla="*/ 64 h 64"/>
                    <a:gd name="T34" fmla="*/ 29 w 70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0" h="64">
                      <a:moveTo>
                        <a:pt x="29" y="64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8"/>
                        <a:pt x="6" y="8"/>
                        <a:pt x="5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35" y="54"/>
                        <a:pt x="35" y="54"/>
                        <a:pt x="35" y="54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6" y="7"/>
                        <a:pt x="66" y="7"/>
                        <a:pt x="66" y="7"/>
                      </a:cubicBezTo>
                      <a:cubicBezTo>
                        <a:pt x="64" y="8"/>
                        <a:pt x="63" y="8"/>
                        <a:pt x="62" y="10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lnTo>
                        <a:pt x="29" y="64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3" name="Freeform 249"/>
                <p:cNvSpPr>
                  <a:spLocks/>
                </p:cNvSpPr>
                <p:nvPr userDrawn="1"/>
              </p:nvSpPr>
              <p:spPr bwMode="auto">
                <a:xfrm>
                  <a:off x="3387725" y="5921375"/>
                  <a:ext cx="127000" cy="177800"/>
                </a:xfrm>
                <a:custGeom>
                  <a:avLst/>
                  <a:gdLst>
                    <a:gd name="T0" fmla="*/ 1 w 53"/>
                    <a:gd name="T1" fmla="*/ 73 h 73"/>
                    <a:gd name="T2" fmla="*/ 1 w 53"/>
                    <a:gd name="T3" fmla="*/ 65 h 73"/>
                    <a:gd name="T4" fmla="*/ 18 w 53"/>
                    <a:gd name="T5" fmla="*/ 48 h 73"/>
                    <a:gd name="T6" fmla="*/ 38 w 53"/>
                    <a:gd name="T7" fmla="*/ 21 h 73"/>
                    <a:gd name="T8" fmla="*/ 24 w 53"/>
                    <a:gd name="T9" fmla="*/ 9 h 73"/>
                    <a:gd name="T10" fmla="*/ 10 w 53"/>
                    <a:gd name="T11" fmla="*/ 22 h 73"/>
                    <a:gd name="T12" fmla="*/ 0 w 53"/>
                    <a:gd name="T13" fmla="*/ 21 h 73"/>
                    <a:gd name="T14" fmla="*/ 24 w 53"/>
                    <a:gd name="T15" fmla="*/ 0 h 73"/>
                    <a:gd name="T16" fmla="*/ 49 w 53"/>
                    <a:gd name="T17" fmla="*/ 20 h 73"/>
                    <a:gd name="T18" fmla="*/ 29 w 53"/>
                    <a:gd name="T19" fmla="*/ 51 h 73"/>
                    <a:gd name="T20" fmla="*/ 15 w 53"/>
                    <a:gd name="T21" fmla="*/ 64 h 73"/>
                    <a:gd name="T22" fmla="*/ 41 w 53"/>
                    <a:gd name="T23" fmla="*/ 64 h 73"/>
                    <a:gd name="T24" fmla="*/ 43 w 53"/>
                    <a:gd name="T25" fmla="*/ 63 h 73"/>
                    <a:gd name="T26" fmla="*/ 45 w 53"/>
                    <a:gd name="T27" fmla="*/ 52 h 73"/>
                    <a:gd name="T28" fmla="*/ 53 w 53"/>
                    <a:gd name="T29" fmla="*/ 52 h 73"/>
                    <a:gd name="T30" fmla="*/ 53 w 53"/>
                    <a:gd name="T31" fmla="*/ 73 h 73"/>
                    <a:gd name="T32" fmla="*/ 1 w 53"/>
                    <a:gd name="T3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3">
                      <a:moveTo>
                        <a:pt x="1" y="73"/>
                      </a:moveTo>
                      <a:cubicBezTo>
                        <a:pt x="1" y="65"/>
                        <a:pt x="1" y="65"/>
                        <a:pt x="1" y="65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30" y="37"/>
                        <a:pt x="38" y="30"/>
                        <a:pt x="38" y="21"/>
                      </a:cubicBezTo>
                      <a:cubicBezTo>
                        <a:pt x="38" y="13"/>
                        <a:pt x="34" y="9"/>
                        <a:pt x="24" y="9"/>
                      </a:cubicBezTo>
                      <a:cubicBezTo>
                        <a:pt x="15" y="9"/>
                        <a:pt x="10" y="11"/>
                        <a:pt x="1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3"/>
                        <a:pt x="13" y="0"/>
                        <a:pt x="24" y="0"/>
                      </a:cubicBezTo>
                      <a:cubicBezTo>
                        <a:pt x="42" y="0"/>
                        <a:pt x="49" y="8"/>
                        <a:pt x="49" y="20"/>
                      </a:cubicBezTo>
                      <a:cubicBezTo>
                        <a:pt x="49" y="33"/>
                        <a:pt x="39" y="42"/>
                        <a:pt x="29" y="51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2" y="64"/>
                        <a:pt x="42" y="64"/>
                        <a:pt x="43" y="63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lnTo>
                        <a:pt x="1" y="73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4" name="Freeform 250"/>
                <p:cNvSpPr>
                  <a:spLocks noEditPoints="1"/>
                </p:cNvSpPr>
                <p:nvPr userDrawn="1"/>
              </p:nvSpPr>
              <p:spPr bwMode="auto">
                <a:xfrm>
                  <a:off x="3536950" y="5921375"/>
                  <a:ext cx="144463" cy="179388"/>
                </a:xfrm>
                <a:custGeom>
                  <a:avLst/>
                  <a:gdLst>
                    <a:gd name="T0" fmla="*/ 49 w 60"/>
                    <a:gd name="T1" fmla="*/ 37 h 74"/>
                    <a:gd name="T2" fmla="*/ 31 w 60"/>
                    <a:gd name="T3" fmla="*/ 10 h 74"/>
                    <a:gd name="T4" fmla="*/ 11 w 60"/>
                    <a:gd name="T5" fmla="*/ 38 h 74"/>
                    <a:gd name="T6" fmla="*/ 30 w 60"/>
                    <a:gd name="T7" fmla="*/ 65 h 74"/>
                    <a:gd name="T8" fmla="*/ 49 w 60"/>
                    <a:gd name="T9" fmla="*/ 37 h 74"/>
                    <a:gd name="T10" fmla="*/ 0 w 60"/>
                    <a:gd name="T11" fmla="*/ 37 h 74"/>
                    <a:gd name="T12" fmla="*/ 31 w 60"/>
                    <a:gd name="T13" fmla="*/ 0 h 74"/>
                    <a:gd name="T14" fmla="*/ 60 w 60"/>
                    <a:gd name="T15" fmla="*/ 36 h 74"/>
                    <a:gd name="T16" fmla="*/ 30 w 60"/>
                    <a:gd name="T17" fmla="*/ 74 h 74"/>
                    <a:gd name="T18" fmla="*/ 0 w 60"/>
                    <a:gd name="T19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74">
                      <a:moveTo>
                        <a:pt x="49" y="37"/>
                      </a:moveTo>
                      <a:cubicBezTo>
                        <a:pt x="49" y="20"/>
                        <a:pt x="45" y="10"/>
                        <a:pt x="31" y="10"/>
                      </a:cubicBezTo>
                      <a:cubicBezTo>
                        <a:pt x="16" y="10"/>
                        <a:pt x="11" y="20"/>
                        <a:pt x="11" y="38"/>
                      </a:cubicBezTo>
                      <a:cubicBezTo>
                        <a:pt x="11" y="54"/>
                        <a:pt x="16" y="65"/>
                        <a:pt x="30" y="65"/>
                      </a:cubicBezTo>
                      <a:cubicBezTo>
                        <a:pt x="44" y="65"/>
                        <a:pt x="49" y="54"/>
                        <a:pt x="49" y="37"/>
                      </a:cubicBezTo>
                      <a:moveTo>
                        <a:pt x="0" y="37"/>
                      </a:moveTo>
                      <a:cubicBezTo>
                        <a:pt x="0" y="17"/>
                        <a:pt x="7" y="0"/>
                        <a:pt x="31" y="0"/>
                      </a:cubicBezTo>
                      <a:cubicBezTo>
                        <a:pt x="55" y="0"/>
                        <a:pt x="60" y="16"/>
                        <a:pt x="60" y="36"/>
                      </a:cubicBezTo>
                      <a:cubicBezTo>
                        <a:pt x="60" y="56"/>
                        <a:pt x="54" y="74"/>
                        <a:pt x="30" y="74"/>
                      </a:cubicBezTo>
                      <a:cubicBezTo>
                        <a:pt x="5" y="74"/>
                        <a:pt x="0" y="58"/>
                        <a:pt x="0" y="37"/>
                      </a:cubicBezTo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5" name="Freeform 251"/>
                <p:cNvSpPr>
                  <a:spLocks/>
                </p:cNvSpPr>
                <p:nvPr userDrawn="1"/>
              </p:nvSpPr>
              <p:spPr bwMode="auto">
                <a:xfrm>
                  <a:off x="3703638" y="5926138"/>
                  <a:ext cx="93663" cy="173038"/>
                </a:xfrm>
                <a:custGeom>
                  <a:avLst/>
                  <a:gdLst>
                    <a:gd name="T0" fmla="*/ 0 w 39"/>
                    <a:gd name="T1" fmla="*/ 71 h 71"/>
                    <a:gd name="T2" fmla="*/ 0 w 39"/>
                    <a:gd name="T3" fmla="*/ 64 h 71"/>
                    <a:gd name="T4" fmla="*/ 13 w 39"/>
                    <a:gd name="T5" fmla="*/ 63 h 71"/>
                    <a:gd name="T6" fmla="*/ 15 w 39"/>
                    <a:gd name="T7" fmla="*/ 61 h 71"/>
                    <a:gd name="T8" fmla="*/ 15 w 39"/>
                    <a:gd name="T9" fmla="*/ 12 h 71"/>
                    <a:gd name="T10" fmla="*/ 13 w 39"/>
                    <a:gd name="T11" fmla="*/ 9 h 71"/>
                    <a:gd name="T12" fmla="*/ 1 w 39"/>
                    <a:gd name="T13" fmla="*/ 7 h 71"/>
                    <a:gd name="T14" fmla="*/ 2 w 39"/>
                    <a:gd name="T15" fmla="*/ 0 h 71"/>
                    <a:gd name="T16" fmla="*/ 26 w 39"/>
                    <a:gd name="T17" fmla="*/ 0 h 71"/>
                    <a:gd name="T18" fmla="*/ 26 w 39"/>
                    <a:gd name="T19" fmla="*/ 61 h 71"/>
                    <a:gd name="T20" fmla="*/ 28 w 39"/>
                    <a:gd name="T21" fmla="*/ 63 h 71"/>
                    <a:gd name="T22" fmla="*/ 39 w 39"/>
                    <a:gd name="T23" fmla="*/ 64 h 71"/>
                    <a:gd name="T24" fmla="*/ 39 w 39"/>
                    <a:gd name="T25" fmla="*/ 71 h 71"/>
                    <a:gd name="T26" fmla="*/ 0 w 39"/>
                    <a:gd name="T2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71">
                      <a:moveTo>
                        <a:pt x="0" y="71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3" y="63"/>
                        <a:pt x="13" y="63"/>
                        <a:pt x="13" y="63"/>
                      </a:cubicBezTo>
                      <a:cubicBezTo>
                        <a:pt x="14" y="63"/>
                        <a:pt x="15" y="63"/>
                        <a:pt x="15" y="61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0"/>
                        <a:pt x="14" y="10"/>
                        <a:pt x="13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6" y="63"/>
                        <a:pt x="26" y="63"/>
                        <a:pt x="28" y="63"/>
                      </a:cubicBezTo>
                      <a:cubicBezTo>
                        <a:pt x="39" y="64"/>
                        <a:pt x="39" y="64"/>
                        <a:pt x="39" y="64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6" name="Freeform 252"/>
                <p:cNvSpPr>
                  <a:spLocks noEditPoints="1"/>
                </p:cNvSpPr>
                <p:nvPr userDrawn="1"/>
              </p:nvSpPr>
              <p:spPr bwMode="auto">
                <a:xfrm>
                  <a:off x="3816350" y="5902325"/>
                  <a:ext cx="130175" cy="198438"/>
                </a:xfrm>
                <a:custGeom>
                  <a:avLst/>
                  <a:gdLst>
                    <a:gd name="T0" fmla="*/ 28 w 54"/>
                    <a:gd name="T1" fmla="*/ 73 h 82"/>
                    <a:gd name="T2" fmla="*/ 43 w 54"/>
                    <a:gd name="T3" fmla="*/ 56 h 82"/>
                    <a:gd name="T4" fmla="*/ 30 w 54"/>
                    <a:gd name="T5" fmla="*/ 40 h 82"/>
                    <a:gd name="T6" fmla="*/ 12 w 54"/>
                    <a:gd name="T7" fmla="*/ 48 h 82"/>
                    <a:gd name="T8" fmla="*/ 28 w 54"/>
                    <a:gd name="T9" fmla="*/ 73 h 82"/>
                    <a:gd name="T10" fmla="*/ 42 w 54"/>
                    <a:gd name="T11" fmla="*/ 20 h 82"/>
                    <a:gd name="T12" fmla="*/ 31 w 54"/>
                    <a:gd name="T13" fmla="*/ 9 h 82"/>
                    <a:gd name="T14" fmla="*/ 11 w 54"/>
                    <a:gd name="T15" fmla="*/ 39 h 82"/>
                    <a:gd name="T16" fmla="*/ 32 w 54"/>
                    <a:gd name="T17" fmla="*/ 32 h 82"/>
                    <a:gd name="T18" fmla="*/ 54 w 54"/>
                    <a:gd name="T19" fmla="*/ 55 h 82"/>
                    <a:gd name="T20" fmla="*/ 27 w 54"/>
                    <a:gd name="T21" fmla="*/ 82 h 82"/>
                    <a:gd name="T22" fmla="*/ 0 w 54"/>
                    <a:gd name="T23" fmla="*/ 41 h 82"/>
                    <a:gd name="T24" fmla="*/ 32 w 54"/>
                    <a:gd name="T25" fmla="*/ 0 h 82"/>
                    <a:gd name="T26" fmla="*/ 53 w 54"/>
                    <a:gd name="T27" fmla="*/ 18 h 82"/>
                    <a:gd name="T28" fmla="*/ 42 w 54"/>
                    <a:gd name="T29" fmla="*/ 2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82">
                      <a:moveTo>
                        <a:pt x="28" y="73"/>
                      </a:moveTo>
                      <a:cubicBezTo>
                        <a:pt x="38" y="73"/>
                        <a:pt x="43" y="67"/>
                        <a:pt x="43" y="56"/>
                      </a:cubicBezTo>
                      <a:cubicBezTo>
                        <a:pt x="43" y="45"/>
                        <a:pt x="39" y="40"/>
                        <a:pt x="30" y="40"/>
                      </a:cubicBezTo>
                      <a:cubicBezTo>
                        <a:pt x="23" y="40"/>
                        <a:pt x="15" y="45"/>
                        <a:pt x="12" y="48"/>
                      </a:cubicBezTo>
                      <a:cubicBezTo>
                        <a:pt x="12" y="57"/>
                        <a:pt x="13" y="73"/>
                        <a:pt x="28" y="73"/>
                      </a:cubicBezTo>
                      <a:moveTo>
                        <a:pt x="42" y="20"/>
                      </a:moveTo>
                      <a:cubicBezTo>
                        <a:pt x="42" y="11"/>
                        <a:pt x="39" y="9"/>
                        <a:pt x="31" y="9"/>
                      </a:cubicBezTo>
                      <a:cubicBezTo>
                        <a:pt x="15" y="9"/>
                        <a:pt x="12" y="26"/>
                        <a:pt x="11" y="39"/>
                      </a:cubicBezTo>
                      <a:cubicBezTo>
                        <a:pt x="15" y="35"/>
                        <a:pt x="23" y="32"/>
                        <a:pt x="32" y="32"/>
                      </a:cubicBezTo>
                      <a:cubicBezTo>
                        <a:pt x="47" y="32"/>
                        <a:pt x="54" y="41"/>
                        <a:pt x="54" y="55"/>
                      </a:cubicBezTo>
                      <a:cubicBezTo>
                        <a:pt x="54" y="72"/>
                        <a:pt x="44" y="82"/>
                        <a:pt x="27" y="82"/>
                      </a:cubicBezTo>
                      <a:cubicBezTo>
                        <a:pt x="4" y="82"/>
                        <a:pt x="0" y="63"/>
                        <a:pt x="0" y="41"/>
                      </a:cubicBezTo>
                      <a:cubicBezTo>
                        <a:pt x="0" y="25"/>
                        <a:pt x="5" y="0"/>
                        <a:pt x="32" y="0"/>
                      </a:cubicBezTo>
                      <a:cubicBezTo>
                        <a:pt x="42" y="0"/>
                        <a:pt x="53" y="3"/>
                        <a:pt x="53" y="18"/>
                      </a:cubicBezTo>
                      <a:lnTo>
                        <a:pt x="42" y="20"/>
                      </a:lnTo>
                      <a:close/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7" name="Freeform 253"/>
                <p:cNvSpPr>
                  <a:spLocks/>
                </p:cNvSpPr>
                <p:nvPr userDrawn="1"/>
              </p:nvSpPr>
              <p:spPr bwMode="auto">
                <a:xfrm>
                  <a:off x="614363" y="5180013"/>
                  <a:ext cx="474663" cy="1204913"/>
                </a:xfrm>
                <a:custGeom>
                  <a:avLst/>
                  <a:gdLst>
                    <a:gd name="T0" fmla="*/ 137 w 197"/>
                    <a:gd name="T1" fmla="*/ 128 h 497"/>
                    <a:gd name="T2" fmla="*/ 149 w 197"/>
                    <a:gd name="T3" fmla="*/ 40 h 497"/>
                    <a:gd name="T4" fmla="*/ 152 w 197"/>
                    <a:gd name="T5" fmla="*/ 33 h 497"/>
                    <a:gd name="T6" fmla="*/ 153 w 197"/>
                    <a:gd name="T7" fmla="*/ 32 h 497"/>
                    <a:gd name="T8" fmla="*/ 159 w 197"/>
                    <a:gd name="T9" fmla="*/ 50 h 497"/>
                    <a:gd name="T10" fmla="*/ 166 w 197"/>
                    <a:gd name="T11" fmla="*/ 94 h 497"/>
                    <a:gd name="T12" fmla="*/ 146 w 197"/>
                    <a:gd name="T13" fmla="*/ 264 h 497"/>
                    <a:gd name="T14" fmla="*/ 110 w 197"/>
                    <a:gd name="T15" fmla="*/ 377 h 497"/>
                    <a:gd name="T16" fmla="*/ 72 w 197"/>
                    <a:gd name="T17" fmla="*/ 442 h 497"/>
                    <a:gd name="T18" fmla="*/ 44 w 197"/>
                    <a:gd name="T19" fmla="*/ 467 h 497"/>
                    <a:gd name="T20" fmla="*/ 30 w 197"/>
                    <a:gd name="T21" fmla="*/ 468 h 497"/>
                    <a:gd name="T22" fmla="*/ 38 w 197"/>
                    <a:gd name="T23" fmla="*/ 451 h 497"/>
                    <a:gd name="T24" fmla="*/ 15 w 197"/>
                    <a:gd name="T25" fmla="*/ 437 h 497"/>
                    <a:gd name="T26" fmla="*/ 4 w 197"/>
                    <a:gd name="T27" fmla="*/ 477 h 497"/>
                    <a:gd name="T28" fmla="*/ 36 w 197"/>
                    <a:gd name="T29" fmla="*/ 497 h 497"/>
                    <a:gd name="T30" fmla="*/ 110 w 197"/>
                    <a:gd name="T31" fmla="*/ 435 h 497"/>
                    <a:gd name="T32" fmla="*/ 153 w 197"/>
                    <a:gd name="T33" fmla="*/ 350 h 497"/>
                    <a:gd name="T34" fmla="*/ 172 w 197"/>
                    <a:gd name="T35" fmla="*/ 275 h 497"/>
                    <a:gd name="T36" fmla="*/ 192 w 197"/>
                    <a:gd name="T37" fmla="*/ 167 h 497"/>
                    <a:gd name="T38" fmla="*/ 187 w 197"/>
                    <a:gd name="T39" fmla="*/ 48 h 497"/>
                    <a:gd name="T40" fmla="*/ 168 w 197"/>
                    <a:gd name="T41" fmla="*/ 8 h 497"/>
                    <a:gd name="T42" fmla="*/ 130 w 197"/>
                    <a:gd name="T43" fmla="*/ 17 h 497"/>
                    <a:gd name="T44" fmla="*/ 115 w 197"/>
                    <a:gd name="T45" fmla="*/ 66 h 497"/>
                    <a:gd name="T46" fmla="*/ 110 w 197"/>
                    <a:gd name="T47" fmla="*/ 128 h 497"/>
                    <a:gd name="T48" fmla="*/ 137 w 197"/>
                    <a:gd name="T49" fmla="*/ 128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7" h="497">
                      <a:moveTo>
                        <a:pt x="137" y="128"/>
                      </a:moveTo>
                      <a:cubicBezTo>
                        <a:pt x="137" y="98"/>
                        <a:pt x="141" y="69"/>
                        <a:pt x="149" y="40"/>
                      </a:cubicBezTo>
                      <a:cubicBezTo>
                        <a:pt x="150" y="37"/>
                        <a:pt x="151" y="35"/>
                        <a:pt x="152" y="33"/>
                      </a:cubicBezTo>
                      <a:cubicBezTo>
                        <a:pt x="154" y="30"/>
                        <a:pt x="155" y="30"/>
                        <a:pt x="153" y="32"/>
                      </a:cubicBezTo>
                      <a:cubicBezTo>
                        <a:pt x="157" y="37"/>
                        <a:pt x="158" y="44"/>
                        <a:pt x="159" y="50"/>
                      </a:cubicBezTo>
                      <a:cubicBezTo>
                        <a:pt x="163" y="65"/>
                        <a:pt x="165" y="79"/>
                        <a:pt x="166" y="94"/>
                      </a:cubicBezTo>
                      <a:cubicBezTo>
                        <a:pt x="171" y="153"/>
                        <a:pt x="158" y="207"/>
                        <a:pt x="146" y="264"/>
                      </a:cubicBezTo>
                      <a:cubicBezTo>
                        <a:pt x="137" y="304"/>
                        <a:pt x="130" y="341"/>
                        <a:pt x="110" y="377"/>
                      </a:cubicBezTo>
                      <a:cubicBezTo>
                        <a:pt x="99" y="399"/>
                        <a:pt x="88" y="422"/>
                        <a:pt x="72" y="442"/>
                      </a:cubicBezTo>
                      <a:cubicBezTo>
                        <a:pt x="65" y="451"/>
                        <a:pt x="55" y="460"/>
                        <a:pt x="44" y="467"/>
                      </a:cubicBezTo>
                      <a:cubicBezTo>
                        <a:pt x="42" y="468"/>
                        <a:pt x="30" y="473"/>
                        <a:pt x="30" y="468"/>
                      </a:cubicBezTo>
                      <a:cubicBezTo>
                        <a:pt x="30" y="462"/>
                        <a:pt x="35" y="455"/>
                        <a:pt x="38" y="451"/>
                      </a:cubicBezTo>
                      <a:cubicBezTo>
                        <a:pt x="48" y="436"/>
                        <a:pt x="24" y="423"/>
                        <a:pt x="15" y="437"/>
                      </a:cubicBezTo>
                      <a:cubicBezTo>
                        <a:pt x="7" y="449"/>
                        <a:pt x="0" y="462"/>
                        <a:pt x="4" y="477"/>
                      </a:cubicBezTo>
                      <a:cubicBezTo>
                        <a:pt x="7" y="492"/>
                        <a:pt x="23" y="497"/>
                        <a:pt x="36" y="497"/>
                      </a:cubicBezTo>
                      <a:cubicBezTo>
                        <a:pt x="69" y="497"/>
                        <a:pt x="95" y="460"/>
                        <a:pt x="110" y="435"/>
                      </a:cubicBezTo>
                      <a:cubicBezTo>
                        <a:pt x="126" y="408"/>
                        <a:pt x="141" y="380"/>
                        <a:pt x="153" y="350"/>
                      </a:cubicBezTo>
                      <a:cubicBezTo>
                        <a:pt x="162" y="326"/>
                        <a:pt x="166" y="300"/>
                        <a:pt x="172" y="275"/>
                      </a:cubicBezTo>
                      <a:cubicBezTo>
                        <a:pt x="179" y="239"/>
                        <a:pt x="188" y="203"/>
                        <a:pt x="192" y="167"/>
                      </a:cubicBezTo>
                      <a:cubicBezTo>
                        <a:pt x="197" y="127"/>
                        <a:pt x="195" y="87"/>
                        <a:pt x="187" y="48"/>
                      </a:cubicBezTo>
                      <a:cubicBezTo>
                        <a:pt x="184" y="34"/>
                        <a:pt x="180" y="17"/>
                        <a:pt x="168" y="8"/>
                      </a:cubicBezTo>
                      <a:cubicBezTo>
                        <a:pt x="155" y="0"/>
                        <a:pt x="139" y="4"/>
                        <a:pt x="130" y="17"/>
                      </a:cubicBezTo>
                      <a:cubicBezTo>
                        <a:pt x="121" y="31"/>
                        <a:pt x="118" y="49"/>
                        <a:pt x="115" y="66"/>
                      </a:cubicBezTo>
                      <a:cubicBezTo>
                        <a:pt x="111" y="86"/>
                        <a:pt x="110" y="107"/>
                        <a:pt x="110" y="128"/>
                      </a:cubicBezTo>
                      <a:cubicBezTo>
                        <a:pt x="110" y="146"/>
                        <a:pt x="137" y="146"/>
                        <a:pt x="137" y="128"/>
                      </a:cubicBezTo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8" name="Freeform 254"/>
                <p:cNvSpPr>
                  <a:spLocks/>
                </p:cNvSpPr>
                <p:nvPr userDrawn="1"/>
              </p:nvSpPr>
              <p:spPr bwMode="auto">
                <a:xfrm>
                  <a:off x="627063" y="5449888"/>
                  <a:ext cx="717550" cy="949325"/>
                </a:xfrm>
                <a:custGeom>
                  <a:avLst/>
                  <a:gdLst>
                    <a:gd name="T0" fmla="*/ 33 w 298"/>
                    <a:gd name="T1" fmla="*/ 340 h 392"/>
                    <a:gd name="T2" fmla="*/ 186 w 298"/>
                    <a:gd name="T3" fmla="*/ 306 h 392"/>
                    <a:gd name="T4" fmla="*/ 248 w 298"/>
                    <a:gd name="T5" fmla="*/ 376 h 392"/>
                    <a:gd name="T6" fmla="*/ 278 w 298"/>
                    <a:gd name="T7" fmla="*/ 390 h 392"/>
                    <a:gd name="T8" fmla="*/ 297 w 298"/>
                    <a:gd name="T9" fmla="*/ 365 h 392"/>
                    <a:gd name="T10" fmla="*/ 282 w 298"/>
                    <a:gd name="T11" fmla="*/ 337 h 392"/>
                    <a:gd name="T12" fmla="*/ 259 w 298"/>
                    <a:gd name="T13" fmla="*/ 305 h 392"/>
                    <a:gd name="T14" fmla="*/ 198 w 298"/>
                    <a:gd name="T15" fmla="*/ 213 h 392"/>
                    <a:gd name="T16" fmla="*/ 132 w 298"/>
                    <a:gd name="T17" fmla="*/ 17 h 392"/>
                    <a:gd name="T18" fmla="*/ 105 w 298"/>
                    <a:gd name="T19" fmla="*/ 17 h 392"/>
                    <a:gd name="T20" fmla="*/ 266 w 298"/>
                    <a:gd name="T21" fmla="*/ 360 h 392"/>
                    <a:gd name="T22" fmla="*/ 268 w 298"/>
                    <a:gd name="T23" fmla="*/ 365 h 392"/>
                    <a:gd name="T24" fmla="*/ 274 w 298"/>
                    <a:gd name="T25" fmla="*/ 363 h 392"/>
                    <a:gd name="T26" fmla="*/ 263 w 298"/>
                    <a:gd name="T27" fmla="*/ 351 h 392"/>
                    <a:gd name="T28" fmla="*/ 233 w 298"/>
                    <a:gd name="T29" fmla="*/ 311 h 392"/>
                    <a:gd name="T30" fmla="*/ 154 w 298"/>
                    <a:gd name="T31" fmla="*/ 263 h 392"/>
                    <a:gd name="T32" fmla="*/ 10 w 298"/>
                    <a:gd name="T33" fmla="*/ 326 h 392"/>
                    <a:gd name="T34" fmla="*/ 33 w 298"/>
                    <a:gd name="T35" fmla="*/ 340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98" h="392">
                      <a:moveTo>
                        <a:pt x="33" y="340"/>
                      </a:moveTo>
                      <a:cubicBezTo>
                        <a:pt x="69" y="289"/>
                        <a:pt x="132" y="273"/>
                        <a:pt x="186" y="306"/>
                      </a:cubicBezTo>
                      <a:cubicBezTo>
                        <a:pt x="214" y="323"/>
                        <a:pt x="228" y="352"/>
                        <a:pt x="248" y="376"/>
                      </a:cubicBezTo>
                      <a:cubicBezTo>
                        <a:pt x="255" y="384"/>
                        <a:pt x="266" y="392"/>
                        <a:pt x="278" y="390"/>
                      </a:cubicBezTo>
                      <a:cubicBezTo>
                        <a:pt x="289" y="387"/>
                        <a:pt x="298" y="377"/>
                        <a:pt x="297" y="365"/>
                      </a:cubicBezTo>
                      <a:cubicBezTo>
                        <a:pt x="295" y="354"/>
                        <a:pt x="288" y="345"/>
                        <a:pt x="282" y="337"/>
                      </a:cubicBezTo>
                      <a:cubicBezTo>
                        <a:pt x="274" y="326"/>
                        <a:pt x="266" y="315"/>
                        <a:pt x="259" y="305"/>
                      </a:cubicBezTo>
                      <a:cubicBezTo>
                        <a:pt x="238" y="275"/>
                        <a:pt x="217" y="245"/>
                        <a:pt x="198" y="213"/>
                      </a:cubicBezTo>
                      <a:cubicBezTo>
                        <a:pt x="163" y="153"/>
                        <a:pt x="134" y="88"/>
                        <a:pt x="132" y="17"/>
                      </a:cubicBezTo>
                      <a:cubicBezTo>
                        <a:pt x="132" y="0"/>
                        <a:pt x="104" y="0"/>
                        <a:pt x="105" y="17"/>
                      </a:cubicBezTo>
                      <a:cubicBezTo>
                        <a:pt x="109" y="150"/>
                        <a:pt x="194" y="256"/>
                        <a:pt x="266" y="360"/>
                      </a:cubicBezTo>
                      <a:cubicBezTo>
                        <a:pt x="267" y="362"/>
                        <a:pt x="268" y="364"/>
                        <a:pt x="268" y="365"/>
                      </a:cubicBezTo>
                      <a:cubicBezTo>
                        <a:pt x="272" y="372"/>
                        <a:pt x="264" y="358"/>
                        <a:pt x="274" y="363"/>
                      </a:cubicBezTo>
                      <a:cubicBezTo>
                        <a:pt x="269" y="360"/>
                        <a:pt x="266" y="355"/>
                        <a:pt x="263" y="351"/>
                      </a:cubicBezTo>
                      <a:cubicBezTo>
                        <a:pt x="253" y="337"/>
                        <a:pt x="244" y="324"/>
                        <a:pt x="233" y="311"/>
                      </a:cubicBezTo>
                      <a:cubicBezTo>
                        <a:pt x="213" y="287"/>
                        <a:pt x="184" y="270"/>
                        <a:pt x="154" y="263"/>
                      </a:cubicBezTo>
                      <a:cubicBezTo>
                        <a:pt x="97" y="250"/>
                        <a:pt x="42" y="280"/>
                        <a:pt x="10" y="326"/>
                      </a:cubicBezTo>
                      <a:cubicBezTo>
                        <a:pt x="0" y="341"/>
                        <a:pt x="23" y="354"/>
                        <a:pt x="33" y="340"/>
                      </a:cubicBezTo>
                    </a:path>
                  </a:pathLst>
                </a:custGeom>
                <a:solidFill>
                  <a:srgbClr val="193D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9" name="Freeform 255"/>
                <p:cNvSpPr>
                  <a:spLocks/>
                </p:cNvSpPr>
                <p:nvPr userDrawn="1"/>
              </p:nvSpPr>
              <p:spPr bwMode="auto">
                <a:xfrm>
                  <a:off x="935038" y="5670550"/>
                  <a:ext cx="112713" cy="342900"/>
                </a:xfrm>
                <a:custGeom>
                  <a:avLst/>
                  <a:gdLst>
                    <a:gd name="T0" fmla="*/ 26 w 47"/>
                    <a:gd name="T1" fmla="*/ 0 h 142"/>
                    <a:gd name="T2" fmla="*/ 13 w 47"/>
                    <a:gd name="T3" fmla="*/ 62 h 142"/>
                    <a:gd name="T4" fmla="*/ 0 w 47"/>
                    <a:gd name="T5" fmla="*/ 116 h 142"/>
                    <a:gd name="T6" fmla="*/ 11 w 47"/>
                    <a:gd name="T7" fmla="*/ 128 h 142"/>
                    <a:gd name="T8" fmla="*/ 22 w 47"/>
                    <a:gd name="T9" fmla="*/ 142 h 142"/>
                    <a:gd name="T10" fmla="*/ 39 w 47"/>
                    <a:gd name="T11" fmla="*/ 73 h 142"/>
                    <a:gd name="T12" fmla="*/ 47 w 47"/>
                    <a:gd name="T13" fmla="*/ 34 h 142"/>
                    <a:gd name="T14" fmla="*/ 26 w 47"/>
                    <a:gd name="T15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42">
                      <a:moveTo>
                        <a:pt x="26" y="0"/>
                      </a:moveTo>
                      <a:cubicBezTo>
                        <a:pt x="22" y="21"/>
                        <a:pt x="18" y="41"/>
                        <a:pt x="13" y="62"/>
                      </a:cubicBezTo>
                      <a:cubicBezTo>
                        <a:pt x="9" y="80"/>
                        <a:pt x="5" y="98"/>
                        <a:pt x="0" y="116"/>
                      </a:cubicBezTo>
                      <a:cubicBezTo>
                        <a:pt x="4" y="120"/>
                        <a:pt x="8" y="124"/>
                        <a:pt x="11" y="128"/>
                      </a:cubicBezTo>
                      <a:cubicBezTo>
                        <a:pt x="15" y="133"/>
                        <a:pt x="19" y="137"/>
                        <a:pt x="22" y="142"/>
                      </a:cubicBezTo>
                      <a:cubicBezTo>
                        <a:pt x="30" y="119"/>
                        <a:pt x="34" y="96"/>
                        <a:pt x="39" y="73"/>
                      </a:cubicBezTo>
                      <a:cubicBezTo>
                        <a:pt x="41" y="60"/>
                        <a:pt x="44" y="47"/>
                        <a:pt x="47" y="34"/>
                      </a:cubicBezTo>
                      <a:cubicBezTo>
                        <a:pt x="39" y="23"/>
                        <a:pt x="33" y="12"/>
                        <a:pt x="26" y="0"/>
                      </a:cubicBezTo>
                    </a:path>
                  </a:pathLst>
                </a:custGeom>
                <a:solidFill>
                  <a:srgbClr val="F381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pic>
            <p:nvPicPr>
              <p:cNvPr id="433" name="Picture 432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20176" y="5250107"/>
                <a:ext cx="3630745" cy="9543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826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oner C Fla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37332"/>
            <a:ext cx="3207345" cy="429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AND DATE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02792"/>
            <a:ext cx="3207345" cy="1830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4000" b="1" i="0" cap="all" baseline="0">
                <a:solidFill>
                  <a:srgbClr val="2E008B"/>
                </a:solidFill>
                <a:latin typeface="+mj-lt"/>
              </a:defRPr>
            </a:lvl1pPr>
          </a:lstStyle>
          <a:p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br>
              <a:rPr lang="en-GB" dirty="0"/>
            </a:br>
            <a:r>
              <a:rPr lang="en-GB" dirty="0"/>
              <a:t>IN CAPS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CRUK Full Colour RGB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5" y="4616451"/>
            <a:ext cx="961564" cy="3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07" r:id="rId2"/>
    <p:sldLayoutId id="2147483911" r:id="rId3"/>
    <p:sldLayoutId id="2147483910" r:id="rId4"/>
    <p:sldLayoutId id="2147483905" r:id="rId5"/>
    <p:sldLayoutId id="2147483906" r:id="rId6"/>
    <p:sldLayoutId id="2147483909" r:id="rId7"/>
    <p:sldLayoutId id="2147483934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903" r:id="rId4"/>
    <p:sldLayoutId id="2147483904" r:id="rId5"/>
    <p:sldLayoutId id="2147483886" r:id="rId6"/>
    <p:sldLayoutId id="2147483870" r:id="rId7"/>
    <p:sldLayoutId id="2147483919" r:id="rId8"/>
    <p:sldLayoutId id="2147483923" r:id="rId9"/>
    <p:sldLayoutId id="2147483864" r:id="rId10"/>
    <p:sldLayoutId id="2147483924" r:id="rId11"/>
    <p:sldLayoutId id="2147483907" r:id="rId12"/>
    <p:sldLayoutId id="2147483925" r:id="rId13"/>
    <p:sldLayoutId id="2147483874" r:id="rId14"/>
    <p:sldLayoutId id="2147483922" r:id="rId15"/>
    <p:sldLayoutId id="2147483908" r:id="rId16"/>
    <p:sldLayoutId id="2147483921" r:id="rId17"/>
    <p:sldLayoutId id="2147483888" r:id="rId18"/>
    <p:sldLayoutId id="2147483926" r:id="rId19"/>
    <p:sldLayoutId id="2147483897" r:id="rId20"/>
    <p:sldLayoutId id="2147483927" r:id="rId21"/>
    <p:sldLayoutId id="2147483876" r:id="rId22"/>
    <p:sldLayoutId id="2147483928" r:id="rId23"/>
    <p:sldLayoutId id="2147483895" r:id="rId24"/>
    <p:sldLayoutId id="2147483929" r:id="rId25"/>
    <p:sldLayoutId id="2147483801" r:id="rId26"/>
    <p:sldLayoutId id="2147483930" r:id="rId27"/>
    <p:sldLayoutId id="2147483867" r:id="rId2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47" r:id="rId2"/>
    <p:sldLayoutId id="2147483859" r:id="rId3"/>
    <p:sldLayoutId id="2147483860" r:id="rId4"/>
    <p:sldLayoutId id="2147483849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UK_Neg_White_7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58" y="4568893"/>
            <a:ext cx="1093949" cy="5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913" r:id="rId2"/>
    <p:sldLayoutId id="2147483914" r:id="rId3"/>
    <p:sldLayoutId id="2147483915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31" r:id="rId2"/>
    <p:sldLayoutId id="2147483892" r:id="rId3"/>
    <p:sldLayoutId id="2147483932" r:id="rId4"/>
    <p:sldLayoutId id="2147483912" r:id="rId5"/>
    <p:sldLayoutId id="2147483916" r:id="rId6"/>
    <p:sldLayoutId id="2147483917" r:id="rId7"/>
    <p:sldLayoutId id="2147483918" r:id="rId8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CRUK Full Colour 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5" y="4616451"/>
            <a:ext cx="961564" cy="3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933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Voices Different Channels Delivering Information for patients through multiple channels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964" y="1603242"/>
            <a:ext cx="6115833" cy="839921"/>
          </a:xfrm>
        </p:spPr>
        <p:txBody>
          <a:bodyPr/>
          <a:lstStyle/>
          <a:p>
            <a:r>
              <a:rPr lang="en-US" dirty="0"/>
              <a:t>Introducing Online Chat With a Nurse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2986087"/>
            <a:ext cx="8072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Track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2694801"/>
            <a:ext cx="11787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109M-T3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769" y="3244870"/>
            <a:ext cx="2507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Disclosure of interest: Non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625" y="233761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4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reduced the number of silent enquiries but we still had a high proportion of people contacting us with warning signs that were unlikely to be cancer</a:t>
            </a:r>
          </a:p>
          <a:p>
            <a:r>
              <a:rPr lang="en-US" dirty="0"/>
              <a:t>Out of three samples on different dates we found that “silent” enquiries dropped to between 22% and 28% and the proportion of useful enquiries rose to between 31% and 55% 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19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did next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 next put the chat box on the “contact us” page only</a:t>
            </a:r>
          </a:p>
          <a:p>
            <a:r>
              <a:rPr lang="en-US" dirty="0"/>
              <a:t>Demand when placed here significantly reduced but enquiries were much more appropriate</a:t>
            </a:r>
          </a:p>
          <a:p>
            <a:r>
              <a:rPr lang="en-US" dirty="0"/>
              <a:t>But our concern was that not enough people were now seeing the option to chat online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444215" y="4822359"/>
            <a:ext cx="3544887" cy="2159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2E008B"/>
                </a:solidFill>
                <a:latin typeface="Museo Sans Rounded 30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68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did 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93" y="942253"/>
            <a:ext cx="6411019" cy="36044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44215" y="4684525"/>
            <a:ext cx="3544887" cy="2159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2E008B"/>
                </a:solidFill>
                <a:latin typeface="Museo Sans Rounded 30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79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iteration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next steps are to have the chat offer only appear on the site after people have lingered on a page for some time </a:t>
            </a:r>
          </a:p>
          <a:p>
            <a:r>
              <a:rPr lang="en-US" dirty="0"/>
              <a:t>Our hypothesis is, that if they have remained in a page for a while they have had a chance to read it but if they have not navigated away may still have questions they need answering</a:t>
            </a:r>
          </a:p>
          <a:p>
            <a:r>
              <a:rPr lang="en-US" dirty="0"/>
              <a:t>We are trying this at the moment with this part of the pilot due to finish at the end of the month  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444215" y="4822359"/>
            <a:ext cx="3544887" cy="2159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2E008B"/>
                </a:solidFill>
                <a:latin typeface="Museo Sans Rounded 30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18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iteration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52132" y="1211262"/>
            <a:ext cx="5731510" cy="32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iteration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0214" y="1211262"/>
            <a:ext cx="5731510" cy="32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Martin Ledwick RN. MSc.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0963"/>
            <a:ext cx="3916203" cy="1931959"/>
          </a:xfrm>
        </p:spPr>
        <p:txBody>
          <a:bodyPr/>
          <a:lstStyle/>
          <a:p>
            <a:r>
              <a:rPr lang="en-GB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56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Cancer Research UK has a well used patient information offering</a:t>
            </a:r>
          </a:p>
          <a:p>
            <a:r>
              <a:rPr lang="en-US" dirty="0"/>
              <a:t>Cancer Chat, our online forum, gets 500 new members signing up per month</a:t>
            </a:r>
          </a:p>
          <a:p>
            <a:r>
              <a:rPr lang="en-US" dirty="0"/>
              <a:t>Our “About Cancer” web pages which in the first 9 months of 2016 received 28,592,185 visits</a:t>
            </a:r>
          </a:p>
          <a:p>
            <a:r>
              <a:rPr lang="en-US" dirty="0"/>
              <a:t>Our helpline service responds to between 12,000 and 13,000 enquiries per year</a:t>
            </a:r>
          </a:p>
        </p:txBody>
      </p:sp>
    </p:spTree>
    <p:extLst>
      <p:ext uri="{BB962C8B-B14F-4D97-AF65-F5344CB8AC3E}">
        <p14:creationId xmlns:p14="http://schemas.microsoft.com/office/powerpoint/2010/main" val="403539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helpline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Compliments our web information and online forum</a:t>
            </a:r>
          </a:p>
          <a:p>
            <a:r>
              <a:rPr lang="en-US" dirty="0"/>
              <a:t>Enquiries are answered by specialist nurses</a:t>
            </a:r>
          </a:p>
          <a:p>
            <a:r>
              <a:rPr lang="en-US" dirty="0"/>
              <a:t>Is anonymous </a:t>
            </a:r>
          </a:p>
          <a:p>
            <a:r>
              <a:rPr lang="en-US" dirty="0"/>
              <a:t>Confidential </a:t>
            </a:r>
          </a:p>
          <a:p>
            <a:r>
              <a:rPr lang="en-US" dirty="0"/>
              <a:t>Multichannel</a:t>
            </a:r>
          </a:p>
          <a:p>
            <a:r>
              <a:rPr lang="en-US" dirty="0"/>
              <a:t>12,000 – 13,000 enquiries per year</a:t>
            </a:r>
          </a:p>
          <a:p>
            <a:r>
              <a:rPr lang="en-US" dirty="0"/>
              <a:t>65% phone, 30% email, 5% “Ask a Nurse on our forum”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1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Why online chat?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 help people who cannot or prefer not to use the phone</a:t>
            </a:r>
          </a:p>
          <a:p>
            <a:r>
              <a:rPr lang="en-US" dirty="0"/>
              <a:t>Hearing difficulties</a:t>
            </a:r>
          </a:p>
          <a:p>
            <a:r>
              <a:rPr lang="en-US" dirty="0"/>
              <a:t>Can’t be overheard</a:t>
            </a:r>
          </a:p>
          <a:p>
            <a:r>
              <a:rPr lang="en-US" dirty="0"/>
              <a:t>Too emotional to talk</a:t>
            </a:r>
          </a:p>
          <a:p>
            <a:r>
              <a:rPr lang="en-US" dirty="0"/>
              <a:t>Too embarrassed to talk</a:t>
            </a:r>
          </a:p>
          <a:p>
            <a:pPr marL="0" indent="0">
              <a:buNone/>
            </a:pPr>
            <a:r>
              <a:rPr lang="en-US" dirty="0"/>
              <a:t>But, we needed to understand more about how people would use it and how to position it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88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Looked at what other </a:t>
            </a:r>
            <a:r>
              <a:rPr lang="en-US" dirty="0" err="1"/>
              <a:t>organisations</a:t>
            </a:r>
            <a:r>
              <a:rPr lang="en-US" dirty="0"/>
              <a:t> were doing (Prostate Cancer UK, Alzheimer's UK, ACS)</a:t>
            </a:r>
          </a:p>
          <a:p>
            <a:r>
              <a:rPr lang="en-US" dirty="0"/>
              <a:t>Unclear if other </a:t>
            </a:r>
            <a:r>
              <a:rPr lang="en-US" dirty="0" err="1"/>
              <a:t>organisation’s</a:t>
            </a:r>
            <a:r>
              <a:rPr lang="en-US" dirty="0"/>
              <a:t> audiences were quite the same as ours and if their experience of chat would be the same</a:t>
            </a:r>
          </a:p>
          <a:p>
            <a:r>
              <a:rPr lang="en-US" dirty="0"/>
              <a:t>Wanted to do a cheap pilot/proof of concept to discover more about how it would be used on our site</a:t>
            </a:r>
          </a:p>
        </p:txBody>
      </p:sp>
    </p:spTree>
    <p:extLst>
      <p:ext uri="{BB962C8B-B14F-4D97-AF65-F5344CB8AC3E}">
        <p14:creationId xmlns:p14="http://schemas.microsoft.com/office/powerpoint/2010/main" val="383344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10" y="1086366"/>
            <a:ext cx="6241708" cy="3509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46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44215" y="4684525"/>
            <a:ext cx="3544887" cy="21590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 baseline="0">
                <a:solidFill>
                  <a:srgbClr val="2E008B"/>
                </a:solidFill>
                <a:latin typeface="Museo Sans Rounded 30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99919" y="1238767"/>
            <a:ext cx="5731510" cy="32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 every page with the chat opening instantly when clicked on, too many “silent” callers and a high proportion of people with health anxiety or warning signs that were unlikely to be cancer</a:t>
            </a:r>
          </a:p>
          <a:p>
            <a:r>
              <a:rPr lang="en-US" dirty="0"/>
              <a:t>Out of a sample of 80 chats 70% were “silent”, 36% non UK, and only 25% considered a useful use of the nurses time</a:t>
            </a:r>
          </a:p>
          <a:p>
            <a:r>
              <a:rPr lang="en-US" dirty="0"/>
              <a:t>We introduced an additional pop-up before the chat opened to try and address this</a:t>
            </a:r>
          </a:p>
          <a:p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99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13" y="1221276"/>
            <a:ext cx="6195979" cy="3483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224078" y="4684329"/>
            <a:ext cx="31778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000090"/>
                </a:solidFill>
                <a:latin typeface="Museo Sans Rounded 300"/>
                <a:ea typeface="+mn-ea"/>
                <a:cs typeface="Museo Sans Rounded 3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1E0353-CBE5-9546-8A7A-17B84554E6C2}" type="slidenum">
              <a:rPr lang="en-GB" smtClean="0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200538"/>
      </p:ext>
    </p:extLst>
  </p:cSld>
  <p:clrMapOvr>
    <a:masterClrMapping/>
  </p:clrMapOvr>
</p:sld>
</file>

<file path=ppt/theme/theme1.xml><?xml version="1.0" encoding="utf-8"?>
<a:theme xmlns:a="http://schemas.openxmlformats.org/drawingml/2006/main" name="Logo 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 logo 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Custom 1">
      <a:dk1>
        <a:srgbClr val="2E008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 out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6023</TotalTime>
  <Words>547</Words>
  <Application>Microsoft Office PowerPoint</Application>
  <PresentationFormat>On-screen Show (16:9)</PresentationFormat>
  <Paragraphs>69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Museo Sans Rounded 300</vt:lpstr>
      <vt:lpstr>Logo cover page</vt:lpstr>
      <vt:lpstr>No logo cover page</vt:lpstr>
      <vt:lpstr>Text slide</vt:lpstr>
      <vt:lpstr>White out logo</vt:lpstr>
      <vt:lpstr>White logo</vt:lpstr>
      <vt:lpstr>Closing slide</vt:lpstr>
      <vt:lpstr>Different Voices Different Channels Delivering Information for patients through multiple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SomeOne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Dunbar</dc:creator>
  <cp:lastModifiedBy>Kevin Babb</cp:lastModifiedBy>
  <cp:revision>458</cp:revision>
  <dcterms:created xsi:type="dcterms:W3CDTF">2014-11-18T10:50:11Z</dcterms:created>
  <dcterms:modified xsi:type="dcterms:W3CDTF">2016-11-08T20:21:10Z</dcterms:modified>
</cp:coreProperties>
</file>