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936" r:id="rId3"/>
  </p:sldMasterIdLst>
  <p:notesMasterIdLst>
    <p:notesMasterId r:id="rId12"/>
  </p:notesMasterIdLst>
  <p:handoutMasterIdLst>
    <p:handoutMasterId r:id="rId13"/>
  </p:handoutMasterIdLst>
  <p:sldIdLst>
    <p:sldId id="256" r:id="rId4"/>
    <p:sldId id="269" r:id="rId5"/>
    <p:sldId id="270" r:id="rId6"/>
    <p:sldId id="271" r:id="rId7"/>
    <p:sldId id="272" r:id="rId8"/>
    <p:sldId id="273" r:id="rId9"/>
    <p:sldId id="274" r:id="rId10"/>
    <p:sldId id="278" r:id="rId11"/>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56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28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00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7213" indent="1588" algn="l" defTabSz="455613"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6D3"/>
    <a:srgbClr val="7F7F7F"/>
    <a:srgbClr val="003797"/>
    <a:srgbClr val="C0C0C0"/>
    <a:srgbClr val="0086D2"/>
    <a:srgbClr val="004288"/>
    <a:srgbClr val="005596"/>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55967" autoAdjust="0"/>
  </p:normalViewPr>
  <p:slideViewPr>
    <p:cSldViewPr snapToGrid="0" snapToObjects="1">
      <p:cViewPr varScale="1">
        <p:scale>
          <a:sx n="65" d="100"/>
          <a:sy n="65" d="100"/>
        </p:scale>
        <p:origin x="2078" y="43"/>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D7EF8-5A88-413F-9229-4BA7D8DFB22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AU"/>
        </a:p>
      </dgm:t>
    </dgm:pt>
    <dgm:pt modelId="{5E21E828-79CC-4719-BCB5-DEF81DB43172}">
      <dgm:prSet phldrT="[Text]"/>
      <dgm:spPr/>
      <dgm:t>
        <a:bodyPr/>
        <a:lstStyle/>
        <a:p>
          <a:r>
            <a:rPr lang="en-AU" dirty="0"/>
            <a:t>Digitise</a:t>
          </a:r>
        </a:p>
      </dgm:t>
    </dgm:pt>
    <dgm:pt modelId="{4BE7793E-4924-44DB-8ABD-2BB701C809B8}" type="parTrans" cxnId="{B42F5ACB-20EC-42EB-ACC6-CED266127772}">
      <dgm:prSet/>
      <dgm:spPr/>
      <dgm:t>
        <a:bodyPr/>
        <a:lstStyle/>
        <a:p>
          <a:endParaRPr lang="en-AU"/>
        </a:p>
      </dgm:t>
    </dgm:pt>
    <dgm:pt modelId="{8C8F67A8-38BC-4516-98B2-6025B8CFF1F9}" type="sibTrans" cxnId="{B42F5ACB-20EC-42EB-ACC6-CED266127772}">
      <dgm:prSet/>
      <dgm:spPr>
        <a:solidFill>
          <a:srgbClr val="FE9B37"/>
        </a:solidFill>
      </dgm:spPr>
      <dgm:t>
        <a:bodyPr/>
        <a:lstStyle/>
        <a:p>
          <a:endParaRPr lang="en-AU"/>
        </a:p>
      </dgm:t>
    </dgm:pt>
    <dgm:pt modelId="{4D36F07C-5FCD-4218-8022-8C477D8DFAA0}">
      <dgm:prSet phldrT="[Text]" custT="1"/>
      <dgm:spPr/>
      <dgm:t>
        <a:bodyPr/>
        <a:lstStyle/>
        <a:p>
          <a:r>
            <a:rPr lang="en-AU" sz="1500" dirty="0"/>
            <a:t>Digitise comic artwork</a:t>
          </a:r>
        </a:p>
      </dgm:t>
    </dgm:pt>
    <dgm:pt modelId="{424ADEF1-855A-4244-8E85-209A66BC3D5B}" type="parTrans" cxnId="{999904C8-B371-43F0-A48B-4C70EB6592F8}">
      <dgm:prSet/>
      <dgm:spPr/>
      <dgm:t>
        <a:bodyPr/>
        <a:lstStyle/>
        <a:p>
          <a:endParaRPr lang="en-AU"/>
        </a:p>
      </dgm:t>
    </dgm:pt>
    <dgm:pt modelId="{33D799CF-0CE9-4522-8408-5DAE0913ABE2}" type="sibTrans" cxnId="{999904C8-B371-43F0-A48B-4C70EB6592F8}">
      <dgm:prSet/>
      <dgm:spPr/>
      <dgm:t>
        <a:bodyPr/>
        <a:lstStyle/>
        <a:p>
          <a:endParaRPr lang="en-AU"/>
        </a:p>
      </dgm:t>
    </dgm:pt>
    <dgm:pt modelId="{350CCE84-A5DC-40B8-BD05-29BF0948A047}">
      <dgm:prSet phldrT="[Text]" custT="1"/>
      <dgm:spPr/>
      <dgm:t>
        <a:bodyPr/>
        <a:lstStyle/>
        <a:p>
          <a:r>
            <a:rPr lang="en-AU" sz="1500" dirty="0"/>
            <a:t>Identify frames for animated</a:t>
          </a:r>
        </a:p>
      </dgm:t>
    </dgm:pt>
    <dgm:pt modelId="{E53E6C20-17AF-485A-BCC2-D74FE101E756}" type="parTrans" cxnId="{7B42C6EE-B275-44E1-B855-00F64B703C23}">
      <dgm:prSet/>
      <dgm:spPr/>
      <dgm:t>
        <a:bodyPr/>
        <a:lstStyle/>
        <a:p>
          <a:endParaRPr lang="en-AU"/>
        </a:p>
      </dgm:t>
    </dgm:pt>
    <dgm:pt modelId="{EF5D2DAE-B9CB-4E1D-9768-5AE874DB0E76}" type="sibTrans" cxnId="{7B42C6EE-B275-44E1-B855-00F64B703C23}">
      <dgm:prSet/>
      <dgm:spPr/>
      <dgm:t>
        <a:bodyPr/>
        <a:lstStyle/>
        <a:p>
          <a:endParaRPr lang="en-AU"/>
        </a:p>
      </dgm:t>
    </dgm:pt>
    <dgm:pt modelId="{8A3CE799-721D-4FF9-9CCF-FD42BD64DE95}">
      <dgm:prSet phldrT="[Text]"/>
      <dgm:spPr/>
      <dgm:t>
        <a:bodyPr/>
        <a:lstStyle/>
        <a:p>
          <a:r>
            <a:rPr lang="en-AU" dirty="0"/>
            <a:t>Design</a:t>
          </a:r>
        </a:p>
      </dgm:t>
    </dgm:pt>
    <dgm:pt modelId="{F3A95045-C2A4-4C37-98AB-5C4AD3C8A0F2}" type="parTrans" cxnId="{5D9D7418-89FB-4EED-A73A-1445F3FB427A}">
      <dgm:prSet/>
      <dgm:spPr/>
      <dgm:t>
        <a:bodyPr/>
        <a:lstStyle/>
        <a:p>
          <a:endParaRPr lang="en-AU"/>
        </a:p>
      </dgm:t>
    </dgm:pt>
    <dgm:pt modelId="{75E0D156-6F4F-4653-90D4-112A81729E70}" type="sibTrans" cxnId="{5D9D7418-89FB-4EED-A73A-1445F3FB427A}">
      <dgm:prSet/>
      <dgm:spPr>
        <a:solidFill>
          <a:srgbClr val="FE9B37"/>
        </a:solidFill>
      </dgm:spPr>
      <dgm:t>
        <a:bodyPr/>
        <a:lstStyle/>
        <a:p>
          <a:endParaRPr lang="en-AU"/>
        </a:p>
      </dgm:t>
    </dgm:pt>
    <dgm:pt modelId="{7D49FC9A-3BF8-4446-A4A3-E1DA9E14114C}">
      <dgm:prSet phldrT="[Text]" custT="1"/>
      <dgm:spPr/>
      <dgm:t>
        <a:bodyPr/>
        <a:lstStyle/>
        <a:p>
          <a:r>
            <a:rPr lang="en-AU" sz="1500" dirty="0"/>
            <a:t>Define two discrete adventures</a:t>
          </a:r>
        </a:p>
      </dgm:t>
    </dgm:pt>
    <dgm:pt modelId="{E3AD29D6-9553-4EB0-B003-71D9186B12E0}" type="parTrans" cxnId="{2D2599B1-7A62-48AC-A67E-A05E8E41E180}">
      <dgm:prSet/>
      <dgm:spPr/>
      <dgm:t>
        <a:bodyPr/>
        <a:lstStyle/>
        <a:p>
          <a:endParaRPr lang="en-AU"/>
        </a:p>
      </dgm:t>
    </dgm:pt>
    <dgm:pt modelId="{7FB3EE1F-322E-4D3D-8FCF-BB1BF997A7C8}" type="sibTrans" cxnId="{2D2599B1-7A62-48AC-A67E-A05E8E41E180}">
      <dgm:prSet/>
      <dgm:spPr/>
      <dgm:t>
        <a:bodyPr/>
        <a:lstStyle/>
        <a:p>
          <a:endParaRPr lang="en-AU"/>
        </a:p>
      </dgm:t>
    </dgm:pt>
    <dgm:pt modelId="{D6981814-B171-4984-BE30-FF6F13ADCD1D}">
      <dgm:prSet phldrT="[Text]" custT="1"/>
      <dgm:spPr/>
      <dgm:t>
        <a:bodyPr/>
        <a:lstStyle/>
        <a:p>
          <a:r>
            <a:rPr lang="en-AU" sz="1500" dirty="0"/>
            <a:t>Layer artwork </a:t>
          </a:r>
        </a:p>
      </dgm:t>
    </dgm:pt>
    <dgm:pt modelId="{38BD9EF0-B93B-4365-8177-DCC44A94D2B6}" type="parTrans" cxnId="{81354236-0C3E-41AB-8C3D-747BFEA0E8CB}">
      <dgm:prSet/>
      <dgm:spPr/>
      <dgm:t>
        <a:bodyPr/>
        <a:lstStyle/>
        <a:p>
          <a:endParaRPr lang="en-AU"/>
        </a:p>
      </dgm:t>
    </dgm:pt>
    <dgm:pt modelId="{2A06341E-25DE-4AB6-9A33-A980F5F96AFB}" type="sibTrans" cxnId="{81354236-0C3E-41AB-8C3D-747BFEA0E8CB}">
      <dgm:prSet/>
      <dgm:spPr/>
      <dgm:t>
        <a:bodyPr/>
        <a:lstStyle/>
        <a:p>
          <a:endParaRPr lang="en-AU"/>
        </a:p>
      </dgm:t>
    </dgm:pt>
    <dgm:pt modelId="{3794E288-4844-49A6-B5F8-06DEECB74674}" type="pres">
      <dgm:prSet presAssocID="{7C9D7EF8-5A88-413F-9229-4BA7D8DFB228}" presName="Name0" presStyleCnt="0">
        <dgm:presLayoutVars>
          <dgm:dir/>
          <dgm:animLvl val="lvl"/>
          <dgm:resizeHandles val="exact"/>
        </dgm:presLayoutVars>
      </dgm:prSet>
      <dgm:spPr/>
    </dgm:pt>
    <dgm:pt modelId="{35D27ADA-7228-4351-B7D5-62903AAA2EA4}" type="pres">
      <dgm:prSet presAssocID="{7C9D7EF8-5A88-413F-9229-4BA7D8DFB228}" presName="tSp" presStyleCnt="0"/>
      <dgm:spPr/>
    </dgm:pt>
    <dgm:pt modelId="{8AB3F44C-355A-4734-9C14-1E2BA2427285}" type="pres">
      <dgm:prSet presAssocID="{7C9D7EF8-5A88-413F-9229-4BA7D8DFB228}" presName="bSp" presStyleCnt="0"/>
      <dgm:spPr/>
    </dgm:pt>
    <dgm:pt modelId="{BB9029D8-49EE-44A0-B3B2-335B9D355415}" type="pres">
      <dgm:prSet presAssocID="{7C9D7EF8-5A88-413F-9229-4BA7D8DFB228}" presName="process" presStyleCnt="0"/>
      <dgm:spPr/>
    </dgm:pt>
    <dgm:pt modelId="{D5152FAD-533E-4BF4-A317-0CDE2CCDD701}" type="pres">
      <dgm:prSet presAssocID="{5E21E828-79CC-4719-BCB5-DEF81DB43172}" presName="composite1" presStyleCnt="0"/>
      <dgm:spPr/>
    </dgm:pt>
    <dgm:pt modelId="{C57E66E2-997D-4C75-8B6F-A3AD61C3C3CD}" type="pres">
      <dgm:prSet presAssocID="{5E21E828-79CC-4719-BCB5-DEF81DB43172}" presName="dummyNode1" presStyleLbl="node1" presStyleIdx="0" presStyleCnt="2"/>
      <dgm:spPr/>
    </dgm:pt>
    <dgm:pt modelId="{02D4481A-5B11-4144-82A9-9D938A2F0D76}" type="pres">
      <dgm:prSet presAssocID="{5E21E828-79CC-4719-BCB5-DEF81DB43172}" presName="childNode1" presStyleLbl="bgAcc1" presStyleIdx="0" presStyleCnt="2" custScaleX="138848" custScaleY="145488">
        <dgm:presLayoutVars>
          <dgm:bulletEnabled val="1"/>
        </dgm:presLayoutVars>
      </dgm:prSet>
      <dgm:spPr/>
    </dgm:pt>
    <dgm:pt modelId="{D8A221F7-A16B-4C13-9747-3086D4A783AB}" type="pres">
      <dgm:prSet presAssocID="{5E21E828-79CC-4719-BCB5-DEF81DB43172}" presName="childNode1tx" presStyleLbl="bgAcc1" presStyleIdx="0" presStyleCnt="2">
        <dgm:presLayoutVars>
          <dgm:bulletEnabled val="1"/>
        </dgm:presLayoutVars>
      </dgm:prSet>
      <dgm:spPr/>
    </dgm:pt>
    <dgm:pt modelId="{D15A4403-1A20-4FD5-B1D5-A1A144E31122}" type="pres">
      <dgm:prSet presAssocID="{5E21E828-79CC-4719-BCB5-DEF81DB43172}" presName="parentNode1" presStyleLbl="node1" presStyleIdx="0" presStyleCnt="2">
        <dgm:presLayoutVars>
          <dgm:chMax val="1"/>
          <dgm:bulletEnabled val="1"/>
        </dgm:presLayoutVars>
      </dgm:prSet>
      <dgm:spPr/>
    </dgm:pt>
    <dgm:pt modelId="{67B53863-AA2E-4B94-A98D-064EC7DBE115}" type="pres">
      <dgm:prSet presAssocID="{5E21E828-79CC-4719-BCB5-DEF81DB43172}" presName="connSite1" presStyleCnt="0"/>
      <dgm:spPr/>
    </dgm:pt>
    <dgm:pt modelId="{9865FE36-C0FD-4F9E-AF94-0A7B21DAAADF}" type="pres">
      <dgm:prSet presAssocID="{8C8F67A8-38BC-4516-98B2-6025B8CFF1F9}" presName="Name9" presStyleLbl="sibTrans2D1" presStyleIdx="0" presStyleCnt="1"/>
      <dgm:spPr/>
    </dgm:pt>
    <dgm:pt modelId="{F9E94074-7A03-4D20-991C-BCACF712456F}" type="pres">
      <dgm:prSet presAssocID="{8A3CE799-721D-4FF9-9CCF-FD42BD64DE95}" presName="composite2" presStyleCnt="0"/>
      <dgm:spPr/>
    </dgm:pt>
    <dgm:pt modelId="{87D05D13-E4F8-44E7-916C-F9D1A8757A1A}" type="pres">
      <dgm:prSet presAssocID="{8A3CE799-721D-4FF9-9CCF-FD42BD64DE95}" presName="dummyNode2" presStyleLbl="node1" presStyleIdx="0" presStyleCnt="2"/>
      <dgm:spPr/>
    </dgm:pt>
    <dgm:pt modelId="{F3299B7C-8401-47A8-87BD-F5C9DDF887F5}" type="pres">
      <dgm:prSet presAssocID="{8A3CE799-721D-4FF9-9CCF-FD42BD64DE95}" presName="childNode2" presStyleLbl="bgAcc1" presStyleIdx="1" presStyleCnt="2" custScaleX="138875" custScaleY="145679">
        <dgm:presLayoutVars>
          <dgm:bulletEnabled val="1"/>
        </dgm:presLayoutVars>
      </dgm:prSet>
      <dgm:spPr/>
    </dgm:pt>
    <dgm:pt modelId="{D380ED00-619C-416B-8A21-48DB04A44BBD}" type="pres">
      <dgm:prSet presAssocID="{8A3CE799-721D-4FF9-9CCF-FD42BD64DE95}" presName="childNode2tx" presStyleLbl="bgAcc1" presStyleIdx="1" presStyleCnt="2">
        <dgm:presLayoutVars>
          <dgm:bulletEnabled val="1"/>
        </dgm:presLayoutVars>
      </dgm:prSet>
      <dgm:spPr/>
    </dgm:pt>
    <dgm:pt modelId="{22C228C2-48F4-40D5-9BB2-7472D30168DC}" type="pres">
      <dgm:prSet presAssocID="{8A3CE799-721D-4FF9-9CCF-FD42BD64DE95}" presName="parentNode2" presStyleLbl="node1" presStyleIdx="1" presStyleCnt="2">
        <dgm:presLayoutVars>
          <dgm:chMax val="0"/>
          <dgm:bulletEnabled val="1"/>
        </dgm:presLayoutVars>
      </dgm:prSet>
      <dgm:spPr/>
    </dgm:pt>
    <dgm:pt modelId="{4ACE5D1C-116A-4855-A519-F0AE54711010}" type="pres">
      <dgm:prSet presAssocID="{8A3CE799-721D-4FF9-9CCF-FD42BD64DE95}" presName="connSite2" presStyleCnt="0"/>
      <dgm:spPr/>
    </dgm:pt>
  </dgm:ptLst>
  <dgm:cxnLst>
    <dgm:cxn modelId="{F85FC5EC-F287-4350-8095-59CC98004BF1}" type="presOf" srcId="{D6981814-B171-4984-BE30-FF6F13ADCD1D}" destId="{D380ED00-619C-416B-8A21-48DB04A44BBD}" srcOrd="1" destOrd="0" presId="urn:microsoft.com/office/officeart/2005/8/layout/hProcess4"/>
    <dgm:cxn modelId="{2D2599B1-7A62-48AC-A67E-A05E8E41E180}" srcId="{8A3CE799-721D-4FF9-9CCF-FD42BD64DE95}" destId="{7D49FC9A-3BF8-4446-A4A3-E1DA9E14114C}" srcOrd="1" destOrd="0" parTransId="{E3AD29D6-9553-4EB0-B003-71D9186B12E0}" sibTransId="{7FB3EE1F-322E-4D3D-8FCF-BB1BF997A7C8}"/>
    <dgm:cxn modelId="{5B3256BC-DEDE-4120-9D5E-CFA4641EEF74}" type="presOf" srcId="{7D49FC9A-3BF8-4446-A4A3-E1DA9E14114C}" destId="{F3299B7C-8401-47A8-87BD-F5C9DDF887F5}" srcOrd="0" destOrd="1" presId="urn:microsoft.com/office/officeart/2005/8/layout/hProcess4"/>
    <dgm:cxn modelId="{81354236-0C3E-41AB-8C3D-747BFEA0E8CB}" srcId="{8A3CE799-721D-4FF9-9CCF-FD42BD64DE95}" destId="{D6981814-B171-4984-BE30-FF6F13ADCD1D}" srcOrd="0" destOrd="0" parTransId="{38BD9EF0-B93B-4365-8177-DCC44A94D2B6}" sibTransId="{2A06341E-25DE-4AB6-9A33-A980F5F96AFB}"/>
    <dgm:cxn modelId="{999904C8-B371-43F0-A48B-4C70EB6592F8}" srcId="{5E21E828-79CC-4719-BCB5-DEF81DB43172}" destId="{4D36F07C-5FCD-4218-8022-8C477D8DFAA0}" srcOrd="0" destOrd="0" parTransId="{424ADEF1-855A-4244-8E85-209A66BC3D5B}" sibTransId="{33D799CF-0CE9-4522-8408-5DAE0913ABE2}"/>
    <dgm:cxn modelId="{B42F5ACB-20EC-42EB-ACC6-CED266127772}" srcId="{7C9D7EF8-5A88-413F-9229-4BA7D8DFB228}" destId="{5E21E828-79CC-4719-BCB5-DEF81DB43172}" srcOrd="0" destOrd="0" parTransId="{4BE7793E-4924-44DB-8ABD-2BB701C809B8}" sibTransId="{8C8F67A8-38BC-4516-98B2-6025B8CFF1F9}"/>
    <dgm:cxn modelId="{B7BFF5DD-25B0-4ED2-950C-50198161F7EB}" type="presOf" srcId="{7C9D7EF8-5A88-413F-9229-4BA7D8DFB228}" destId="{3794E288-4844-49A6-B5F8-06DEECB74674}" srcOrd="0" destOrd="0" presId="urn:microsoft.com/office/officeart/2005/8/layout/hProcess4"/>
    <dgm:cxn modelId="{5D9D7418-89FB-4EED-A73A-1445F3FB427A}" srcId="{7C9D7EF8-5A88-413F-9229-4BA7D8DFB228}" destId="{8A3CE799-721D-4FF9-9CCF-FD42BD64DE95}" srcOrd="1" destOrd="0" parTransId="{F3A95045-C2A4-4C37-98AB-5C4AD3C8A0F2}" sibTransId="{75E0D156-6F4F-4653-90D4-112A81729E70}"/>
    <dgm:cxn modelId="{77C8C057-8BCC-43B1-BBD2-E572DC9D6662}" type="presOf" srcId="{4D36F07C-5FCD-4218-8022-8C477D8DFAA0}" destId="{D8A221F7-A16B-4C13-9747-3086D4A783AB}" srcOrd="1" destOrd="0" presId="urn:microsoft.com/office/officeart/2005/8/layout/hProcess4"/>
    <dgm:cxn modelId="{7B42C6EE-B275-44E1-B855-00F64B703C23}" srcId="{5E21E828-79CC-4719-BCB5-DEF81DB43172}" destId="{350CCE84-A5DC-40B8-BD05-29BF0948A047}" srcOrd="1" destOrd="0" parTransId="{E53E6C20-17AF-485A-BCC2-D74FE101E756}" sibTransId="{EF5D2DAE-B9CB-4E1D-9768-5AE874DB0E76}"/>
    <dgm:cxn modelId="{88E5F151-ABA1-4BA1-B7F9-F6EA2F957389}" type="presOf" srcId="{350CCE84-A5DC-40B8-BD05-29BF0948A047}" destId="{D8A221F7-A16B-4C13-9747-3086D4A783AB}" srcOrd="1" destOrd="1" presId="urn:microsoft.com/office/officeart/2005/8/layout/hProcess4"/>
    <dgm:cxn modelId="{89793569-F7BE-4C0A-A093-BB038A19092C}" type="presOf" srcId="{4D36F07C-5FCD-4218-8022-8C477D8DFAA0}" destId="{02D4481A-5B11-4144-82A9-9D938A2F0D76}" srcOrd="0" destOrd="0" presId="urn:microsoft.com/office/officeart/2005/8/layout/hProcess4"/>
    <dgm:cxn modelId="{12543ADB-2E86-41A2-98CB-E815277C2E8A}" type="presOf" srcId="{5E21E828-79CC-4719-BCB5-DEF81DB43172}" destId="{D15A4403-1A20-4FD5-B1D5-A1A144E31122}" srcOrd="0" destOrd="0" presId="urn:microsoft.com/office/officeart/2005/8/layout/hProcess4"/>
    <dgm:cxn modelId="{C80CCA3B-DF6C-4E3F-B175-7E74672E54C9}" type="presOf" srcId="{8C8F67A8-38BC-4516-98B2-6025B8CFF1F9}" destId="{9865FE36-C0FD-4F9E-AF94-0A7B21DAAADF}" srcOrd="0" destOrd="0" presId="urn:microsoft.com/office/officeart/2005/8/layout/hProcess4"/>
    <dgm:cxn modelId="{C3877889-5641-41E7-8E37-219FAA569071}" type="presOf" srcId="{7D49FC9A-3BF8-4446-A4A3-E1DA9E14114C}" destId="{D380ED00-619C-416B-8A21-48DB04A44BBD}" srcOrd="1" destOrd="1" presId="urn:microsoft.com/office/officeart/2005/8/layout/hProcess4"/>
    <dgm:cxn modelId="{DA40D842-9522-4BEE-8EBA-C096EE40520A}" type="presOf" srcId="{350CCE84-A5DC-40B8-BD05-29BF0948A047}" destId="{02D4481A-5B11-4144-82A9-9D938A2F0D76}" srcOrd="0" destOrd="1" presId="urn:microsoft.com/office/officeart/2005/8/layout/hProcess4"/>
    <dgm:cxn modelId="{7E013118-5947-4B32-BEEA-D039D5235567}" type="presOf" srcId="{8A3CE799-721D-4FF9-9CCF-FD42BD64DE95}" destId="{22C228C2-48F4-40D5-9BB2-7472D30168DC}" srcOrd="0" destOrd="0" presId="urn:microsoft.com/office/officeart/2005/8/layout/hProcess4"/>
    <dgm:cxn modelId="{0ED7C31B-7E7B-44E6-92F4-3AAAE4444378}" type="presOf" srcId="{D6981814-B171-4984-BE30-FF6F13ADCD1D}" destId="{F3299B7C-8401-47A8-87BD-F5C9DDF887F5}" srcOrd="0" destOrd="0" presId="urn:microsoft.com/office/officeart/2005/8/layout/hProcess4"/>
    <dgm:cxn modelId="{CBB3387B-6BC4-4AE1-8919-9FA874DE4FBC}" type="presParOf" srcId="{3794E288-4844-49A6-B5F8-06DEECB74674}" destId="{35D27ADA-7228-4351-B7D5-62903AAA2EA4}" srcOrd="0" destOrd="0" presId="urn:microsoft.com/office/officeart/2005/8/layout/hProcess4"/>
    <dgm:cxn modelId="{2BB58546-DE28-49F9-BEE2-F23A2A18E256}" type="presParOf" srcId="{3794E288-4844-49A6-B5F8-06DEECB74674}" destId="{8AB3F44C-355A-4734-9C14-1E2BA2427285}" srcOrd="1" destOrd="0" presId="urn:microsoft.com/office/officeart/2005/8/layout/hProcess4"/>
    <dgm:cxn modelId="{D3AD035D-93A8-4017-B2F6-5B20B5A53002}" type="presParOf" srcId="{3794E288-4844-49A6-B5F8-06DEECB74674}" destId="{BB9029D8-49EE-44A0-B3B2-335B9D355415}" srcOrd="2" destOrd="0" presId="urn:microsoft.com/office/officeart/2005/8/layout/hProcess4"/>
    <dgm:cxn modelId="{E9959ED6-23BD-4868-8DFA-9634C536136D}" type="presParOf" srcId="{BB9029D8-49EE-44A0-B3B2-335B9D355415}" destId="{D5152FAD-533E-4BF4-A317-0CDE2CCDD701}" srcOrd="0" destOrd="0" presId="urn:microsoft.com/office/officeart/2005/8/layout/hProcess4"/>
    <dgm:cxn modelId="{2E3B90F5-2382-4D8B-9783-0E780A79B31F}" type="presParOf" srcId="{D5152FAD-533E-4BF4-A317-0CDE2CCDD701}" destId="{C57E66E2-997D-4C75-8B6F-A3AD61C3C3CD}" srcOrd="0" destOrd="0" presId="urn:microsoft.com/office/officeart/2005/8/layout/hProcess4"/>
    <dgm:cxn modelId="{8031EA30-0234-439F-B732-424608420A99}" type="presParOf" srcId="{D5152FAD-533E-4BF4-A317-0CDE2CCDD701}" destId="{02D4481A-5B11-4144-82A9-9D938A2F0D76}" srcOrd="1" destOrd="0" presId="urn:microsoft.com/office/officeart/2005/8/layout/hProcess4"/>
    <dgm:cxn modelId="{E360B018-47D8-4F54-8E29-F224955788A9}" type="presParOf" srcId="{D5152FAD-533E-4BF4-A317-0CDE2CCDD701}" destId="{D8A221F7-A16B-4C13-9747-3086D4A783AB}" srcOrd="2" destOrd="0" presId="urn:microsoft.com/office/officeart/2005/8/layout/hProcess4"/>
    <dgm:cxn modelId="{85CEAA16-F61F-42E4-BCE3-EC1DD975F037}" type="presParOf" srcId="{D5152FAD-533E-4BF4-A317-0CDE2CCDD701}" destId="{D15A4403-1A20-4FD5-B1D5-A1A144E31122}" srcOrd="3" destOrd="0" presId="urn:microsoft.com/office/officeart/2005/8/layout/hProcess4"/>
    <dgm:cxn modelId="{889971F4-2BC8-45A2-B3E1-5CDFE28C6868}" type="presParOf" srcId="{D5152FAD-533E-4BF4-A317-0CDE2CCDD701}" destId="{67B53863-AA2E-4B94-A98D-064EC7DBE115}" srcOrd="4" destOrd="0" presId="urn:microsoft.com/office/officeart/2005/8/layout/hProcess4"/>
    <dgm:cxn modelId="{9DE44A4F-4FD5-4D98-A561-FB235F69EB47}" type="presParOf" srcId="{BB9029D8-49EE-44A0-B3B2-335B9D355415}" destId="{9865FE36-C0FD-4F9E-AF94-0A7B21DAAADF}" srcOrd="1" destOrd="0" presId="urn:microsoft.com/office/officeart/2005/8/layout/hProcess4"/>
    <dgm:cxn modelId="{5C77EEA3-2D93-4992-9CB9-2AA4A2E9B6FF}" type="presParOf" srcId="{BB9029D8-49EE-44A0-B3B2-335B9D355415}" destId="{F9E94074-7A03-4D20-991C-BCACF712456F}" srcOrd="2" destOrd="0" presId="urn:microsoft.com/office/officeart/2005/8/layout/hProcess4"/>
    <dgm:cxn modelId="{490A0543-9E88-4029-B7EA-7119D8749996}" type="presParOf" srcId="{F9E94074-7A03-4D20-991C-BCACF712456F}" destId="{87D05D13-E4F8-44E7-916C-F9D1A8757A1A}" srcOrd="0" destOrd="0" presId="urn:microsoft.com/office/officeart/2005/8/layout/hProcess4"/>
    <dgm:cxn modelId="{FC88B2A3-C22C-4823-9BCB-55940524A22C}" type="presParOf" srcId="{F9E94074-7A03-4D20-991C-BCACF712456F}" destId="{F3299B7C-8401-47A8-87BD-F5C9DDF887F5}" srcOrd="1" destOrd="0" presId="urn:microsoft.com/office/officeart/2005/8/layout/hProcess4"/>
    <dgm:cxn modelId="{C40BC3C3-5B11-49E2-B64F-F02B49D2859A}" type="presParOf" srcId="{F9E94074-7A03-4D20-991C-BCACF712456F}" destId="{D380ED00-619C-416B-8A21-48DB04A44BBD}" srcOrd="2" destOrd="0" presId="urn:microsoft.com/office/officeart/2005/8/layout/hProcess4"/>
    <dgm:cxn modelId="{1FC58EB2-F38F-47C1-BF93-7BFABF34CB68}" type="presParOf" srcId="{F9E94074-7A03-4D20-991C-BCACF712456F}" destId="{22C228C2-48F4-40D5-9BB2-7472D30168DC}" srcOrd="3" destOrd="0" presId="urn:microsoft.com/office/officeart/2005/8/layout/hProcess4"/>
    <dgm:cxn modelId="{E7A0BB89-645E-44F4-AA70-2DA256B874BF}" type="presParOf" srcId="{F9E94074-7A03-4D20-991C-BCACF712456F}" destId="{4ACE5D1C-116A-4855-A519-F0AE547110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9D7EF8-5A88-413F-9229-4BA7D8DFB22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AU"/>
        </a:p>
      </dgm:t>
    </dgm:pt>
    <dgm:pt modelId="{5E21E828-79CC-4719-BCB5-DEF81DB43172}">
      <dgm:prSet phldrT="[Text]"/>
      <dgm:spPr/>
      <dgm:t>
        <a:bodyPr/>
        <a:lstStyle/>
        <a:p>
          <a:r>
            <a:rPr lang="en-AU" dirty="0"/>
            <a:t>Digitise</a:t>
          </a:r>
        </a:p>
      </dgm:t>
    </dgm:pt>
    <dgm:pt modelId="{4BE7793E-4924-44DB-8ABD-2BB701C809B8}" type="parTrans" cxnId="{B42F5ACB-20EC-42EB-ACC6-CED266127772}">
      <dgm:prSet/>
      <dgm:spPr/>
      <dgm:t>
        <a:bodyPr/>
        <a:lstStyle/>
        <a:p>
          <a:endParaRPr lang="en-AU"/>
        </a:p>
      </dgm:t>
    </dgm:pt>
    <dgm:pt modelId="{8C8F67A8-38BC-4516-98B2-6025B8CFF1F9}" type="sibTrans" cxnId="{B42F5ACB-20EC-42EB-ACC6-CED266127772}">
      <dgm:prSet/>
      <dgm:spPr>
        <a:solidFill>
          <a:srgbClr val="FE9B37"/>
        </a:solidFill>
      </dgm:spPr>
      <dgm:t>
        <a:bodyPr/>
        <a:lstStyle/>
        <a:p>
          <a:endParaRPr lang="en-AU"/>
        </a:p>
      </dgm:t>
    </dgm:pt>
    <dgm:pt modelId="{4D36F07C-5FCD-4218-8022-8C477D8DFAA0}">
      <dgm:prSet phldrT="[Text]" custT="1"/>
      <dgm:spPr/>
      <dgm:t>
        <a:bodyPr/>
        <a:lstStyle/>
        <a:p>
          <a:r>
            <a:rPr lang="en-AU" sz="1500" dirty="0"/>
            <a:t>Digitise comic artwork</a:t>
          </a:r>
        </a:p>
      </dgm:t>
    </dgm:pt>
    <dgm:pt modelId="{424ADEF1-855A-4244-8E85-209A66BC3D5B}" type="parTrans" cxnId="{999904C8-B371-43F0-A48B-4C70EB6592F8}">
      <dgm:prSet/>
      <dgm:spPr/>
      <dgm:t>
        <a:bodyPr/>
        <a:lstStyle/>
        <a:p>
          <a:endParaRPr lang="en-AU"/>
        </a:p>
      </dgm:t>
    </dgm:pt>
    <dgm:pt modelId="{33D799CF-0CE9-4522-8408-5DAE0913ABE2}" type="sibTrans" cxnId="{999904C8-B371-43F0-A48B-4C70EB6592F8}">
      <dgm:prSet/>
      <dgm:spPr/>
      <dgm:t>
        <a:bodyPr/>
        <a:lstStyle/>
        <a:p>
          <a:endParaRPr lang="en-AU"/>
        </a:p>
      </dgm:t>
    </dgm:pt>
    <dgm:pt modelId="{350CCE84-A5DC-40B8-BD05-29BF0948A047}">
      <dgm:prSet phldrT="[Text]" custT="1"/>
      <dgm:spPr/>
      <dgm:t>
        <a:bodyPr/>
        <a:lstStyle/>
        <a:p>
          <a:r>
            <a:rPr lang="en-AU" sz="1500" dirty="0"/>
            <a:t>Identify frames for animated</a:t>
          </a:r>
        </a:p>
      </dgm:t>
    </dgm:pt>
    <dgm:pt modelId="{E53E6C20-17AF-485A-BCC2-D74FE101E756}" type="parTrans" cxnId="{7B42C6EE-B275-44E1-B855-00F64B703C23}">
      <dgm:prSet/>
      <dgm:spPr/>
      <dgm:t>
        <a:bodyPr/>
        <a:lstStyle/>
        <a:p>
          <a:endParaRPr lang="en-AU"/>
        </a:p>
      </dgm:t>
    </dgm:pt>
    <dgm:pt modelId="{EF5D2DAE-B9CB-4E1D-9768-5AE874DB0E76}" type="sibTrans" cxnId="{7B42C6EE-B275-44E1-B855-00F64B703C23}">
      <dgm:prSet/>
      <dgm:spPr/>
      <dgm:t>
        <a:bodyPr/>
        <a:lstStyle/>
        <a:p>
          <a:endParaRPr lang="en-AU"/>
        </a:p>
      </dgm:t>
    </dgm:pt>
    <dgm:pt modelId="{8A3CE799-721D-4FF9-9CCF-FD42BD64DE95}">
      <dgm:prSet phldrT="[Text]"/>
      <dgm:spPr/>
      <dgm:t>
        <a:bodyPr/>
        <a:lstStyle/>
        <a:p>
          <a:r>
            <a:rPr lang="en-AU" dirty="0"/>
            <a:t>Design</a:t>
          </a:r>
        </a:p>
      </dgm:t>
    </dgm:pt>
    <dgm:pt modelId="{F3A95045-C2A4-4C37-98AB-5C4AD3C8A0F2}" type="parTrans" cxnId="{5D9D7418-89FB-4EED-A73A-1445F3FB427A}">
      <dgm:prSet/>
      <dgm:spPr/>
      <dgm:t>
        <a:bodyPr/>
        <a:lstStyle/>
        <a:p>
          <a:endParaRPr lang="en-AU"/>
        </a:p>
      </dgm:t>
    </dgm:pt>
    <dgm:pt modelId="{75E0D156-6F4F-4653-90D4-112A81729E70}" type="sibTrans" cxnId="{5D9D7418-89FB-4EED-A73A-1445F3FB427A}">
      <dgm:prSet/>
      <dgm:spPr>
        <a:solidFill>
          <a:srgbClr val="FE9B37"/>
        </a:solidFill>
      </dgm:spPr>
      <dgm:t>
        <a:bodyPr/>
        <a:lstStyle/>
        <a:p>
          <a:endParaRPr lang="en-AU"/>
        </a:p>
      </dgm:t>
    </dgm:pt>
    <dgm:pt modelId="{7D49FC9A-3BF8-4446-A4A3-E1DA9E14114C}">
      <dgm:prSet phldrT="[Text]" custT="1"/>
      <dgm:spPr/>
      <dgm:t>
        <a:bodyPr/>
        <a:lstStyle/>
        <a:p>
          <a:r>
            <a:rPr lang="en-AU" sz="1500" dirty="0"/>
            <a:t>Define two discrete adventures</a:t>
          </a:r>
        </a:p>
      </dgm:t>
    </dgm:pt>
    <dgm:pt modelId="{E3AD29D6-9553-4EB0-B003-71D9186B12E0}" type="parTrans" cxnId="{2D2599B1-7A62-48AC-A67E-A05E8E41E180}">
      <dgm:prSet/>
      <dgm:spPr/>
      <dgm:t>
        <a:bodyPr/>
        <a:lstStyle/>
        <a:p>
          <a:endParaRPr lang="en-AU"/>
        </a:p>
      </dgm:t>
    </dgm:pt>
    <dgm:pt modelId="{7FB3EE1F-322E-4D3D-8FCF-BB1BF997A7C8}" type="sibTrans" cxnId="{2D2599B1-7A62-48AC-A67E-A05E8E41E180}">
      <dgm:prSet/>
      <dgm:spPr/>
      <dgm:t>
        <a:bodyPr/>
        <a:lstStyle/>
        <a:p>
          <a:endParaRPr lang="en-AU"/>
        </a:p>
      </dgm:t>
    </dgm:pt>
    <dgm:pt modelId="{D6981814-B171-4984-BE30-FF6F13ADCD1D}">
      <dgm:prSet phldrT="[Text]" custT="1"/>
      <dgm:spPr/>
      <dgm:t>
        <a:bodyPr/>
        <a:lstStyle/>
        <a:p>
          <a:r>
            <a:rPr lang="en-AU" sz="1500" dirty="0"/>
            <a:t>Layer artwork </a:t>
          </a:r>
        </a:p>
      </dgm:t>
    </dgm:pt>
    <dgm:pt modelId="{38BD9EF0-B93B-4365-8177-DCC44A94D2B6}" type="parTrans" cxnId="{81354236-0C3E-41AB-8C3D-747BFEA0E8CB}">
      <dgm:prSet/>
      <dgm:spPr/>
      <dgm:t>
        <a:bodyPr/>
        <a:lstStyle/>
        <a:p>
          <a:endParaRPr lang="en-AU"/>
        </a:p>
      </dgm:t>
    </dgm:pt>
    <dgm:pt modelId="{2A06341E-25DE-4AB6-9A33-A980F5F96AFB}" type="sibTrans" cxnId="{81354236-0C3E-41AB-8C3D-747BFEA0E8CB}">
      <dgm:prSet/>
      <dgm:spPr/>
      <dgm:t>
        <a:bodyPr/>
        <a:lstStyle/>
        <a:p>
          <a:endParaRPr lang="en-AU"/>
        </a:p>
      </dgm:t>
    </dgm:pt>
    <dgm:pt modelId="{AAA635CE-EF61-43A3-A2D1-FCD803F2CF8A}">
      <dgm:prSet phldrT="[Text]"/>
      <dgm:spPr/>
      <dgm:t>
        <a:bodyPr/>
        <a:lstStyle/>
        <a:p>
          <a:r>
            <a:rPr lang="en-AU"/>
            <a:t>Script</a:t>
          </a:r>
          <a:endParaRPr lang="en-AU" dirty="0"/>
        </a:p>
      </dgm:t>
    </dgm:pt>
    <dgm:pt modelId="{4C26D543-035E-4E37-ACE7-8F4F8CF9D8E9}" type="sibTrans" cxnId="{BB16018B-1963-4DCA-A86C-280D1A182B8A}">
      <dgm:prSet/>
      <dgm:spPr>
        <a:solidFill>
          <a:srgbClr val="FE9B37"/>
        </a:solidFill>
      </dgm:spPr>
      <dgm:t>
        <a:bodyPr/>
        <a:lstStyle/>
        <a:p>
          <a:endParaRPr lang="en-AU"/>
        </a:p>
      </dgm:t>
    </dgm:pt>
    <dgm:pt modelId="{104CA403-FBD5-4F38-A979-C7937CB1F4EA}" type="parTrans" cxnId="{BB16018B-1963-4DCA-A86C-280D1A182B8A}">
      <dgm:prSet/>
      <dgm:spPr/>
      <dgm:t>
        <a:bodyPr/>
        <a:lstStyle/>
        <a:p>
          <a:endParaRPr lang="en-AU"/>
        </a:p>
      </dgm:t>
    </dgm:pt>
    <dgm:pt modelId="{DA0D269C-6EE3-416F-BC16-CECF6C55A6DB}">
      <dgm:prSet phldrT="[Text]" custT="1"/>
      <dgm:spPr/>
      <dgm:t>
        <a:bodyPr/>
        <a:lstStyle/>
        <a:p>
          <a:r>
            <a:rPr lang="en-AU" sz="1600" dirty="0"/>
            <a:t>New artwork </a:t>
          </a:r>
          <a:r>
            <a:rPr lang="en-AU" sz="1600" dirty="0" err="1"/>
            <a:t>desined</a:t>
          </a:r>
          <a:endParaRPr lang="en-AU" sz="1600" dirty="0"/>
        </a:p>
      </dgm:t>
    </dgm:pt>
    <dgm:pt modelId="{6D8B09E8-9D68-409A-B99B-62508C8CB0FA}" type="sibTrans" cxnId="{A0DD2B51-F1C5-4672-9F96-C39112B16483}">
      <dgm:prSet/>
      <dgm:spPr/>
      <dgm:t>
        <a:bodyPr/>
        <a:lstStyle/>
        <a:p>
          <a:endParaRPr lang="en-AU"/>
        </a:p>
      </dgm:t>
    </dgm:pt>
    <dgm:pt modelId="{2EC8235A-4842-44A1-8840-56908420BD0A}" type="parTrans" cxnId="{A0DD2B51-F1C5-4672-9F96-C39112B16483}">
      <dgm:prSet/>
      <dgm:spPr/>
      <dgm:t>
        <a:bodyPr/>
        <a:lstStyle/>
        <a:p>
          <a:endParaRPr lang="en-AU"/>
        </a:p>
      </dgm:t>
    </dgm:pt>
    <dgm:pt modelId="{084D367B-21D3-4407-8686-529242684090}">
      <dgm:prSet phldrT="[Text]" custT="1"/>
      <dgm:spPr/>
      <dgm:t>
        <a:bodyPr/>
        <a:lstStyle/>
        <a:p>
          <a:r>
            <a:rPr lang="en-AU" sz="1600" dirty="0"/>
            <a:t>Script and </a:t>
          </a:r>
          <a:r>
            <a:rPr lang="en-AU" sz="1600" dirty="0" err="1"/>
            <a:t>soud</a:t>
          </a:r>
          <a:endParaRPr lang="en-AU" sz="1600" dirty="0"/>
        </a:p>
      </dgm:t>
    </dgm:pt>
    <dgm:pt modelId="{CAEDC808-1BA8-4022-93FD-230ABA32714A}" type="sibTrans" cxnId="{710426A0-FCEB-4608-9976-8C59D455851B}">
      <dgm:prSet/>
      <dgm:spPr/>
      <dgm:t>
        <a:bodyPr/>
        <a:lstStyle/>
        <a:p>
          <a:endParaRPr lang="en-AU"/>
        </a:p>
      </dgm:t>
    </dgm:pt>
    <dgm:pt modelId="{2DACD6E0-CEF0-43B4-ACE1-457E8D36DAAC}" type="parTrans" cxnId="{710426A0-FCEB-4608-9976-8C59D455851B}">
      <dgm:prSet/>
      <dgm:spPr/>
      <dgm:t>
        <a:bodyPr/>
        <a:lstStyle/>
        <a:p>
          <a:endParaRPr lang="en-AU"/>
        </a:p>
      </dgm:t>
    </dgm:pt>
    <dgm:pt modelId="{3794E288-4844-49A6-B5F8-06DEECB74674}" type="pres">
      <dgm:prSet presAssocID="{7C9D7EF8-5A88-413F-9229-4BA7D8DFB228}" presName="Name0" presStyleCnt="0">
        <dgm:presLayoutVars>
          <dgm:dir/>
          <dgm:animLvl val="lvl"/>
          <dgm:resizeHandles val="exact"/>
        </dgm:presLayoutVars>
      </dgm:prSet>
      <dgm:spPr/>
    </dgm:pt>
    <dgm:pt modelId="{35D27ADA-7228-4351-B7D5-62903AAA2EA4}" type="pres">
      <dgm:prSet presAssocID="{7C9D7EF8-5A88-413F-9229-4BA7D8DFB228}" presName="tSp" presStyleCnt="0"/>
      <dgm:spPr/>
    </dgm:pt>
    <dgm:pt modelId="{8AB3F44C-355A-4734-9C14-1E2BA2427285}" type="pres">
      <dgm:prSet presAssocID="{7C9D7EF8-5A88-413F-9229-4BA7D8DFB228}" presName="bSp" presStyleCnt="0"/>
      <dgm:spPr/>
    </dgm:pt>
    <dgm:pt modelId="{BB9029D8-49EE-44A0-B3B2-335B9D355415}" type="pres">
      <dgm:prSet presAssocID="{7C9D7EF8-5A88-413F-9229-4BA7D8DFB228}" presName="process" presStyleCnt="0"/>
      <dgm:spPr/>
    </dgm:pt>
    <dgm:pt modelId="{D5152FAD-533E-4BF4-A317-0CDE2CCDD701}" type="pres">
      <dgm:prSet presAssocID="{5E21E828-79CC-4719-BCB5-DEF81DB43172}" presName="composite1" presStyleCnt="0"/>
      <dgm:spPr/>
    </dgm:pt>
    <dgm:pt modelId="{C57E66E2-997D-4C75-8B6F-A3AD61C3C3CD}" type="pres">
      <dgm:prSet presAssocID="{5E21E828-79CC-4719-BCB5-DEF81DB43172}" presName="dummyNode1" presStyleLbl="node1" presStyleIdx="0" presStyleCnt="3"/>
      <dgm:spPr/>
    </dgm:pt>
    <dgm:pt modelId="{02D4481A-5B11-4144-82A9-9D938A2F0D76}" type="pres">
      <dgm:prSet presAssocID="{5E21E828-79CC-4719-BCB5-DEF81DB43172}" presName="childNode1" presStyleLbl="bgAcc1" presStyleIdx="0" presStyleCnt="3">
        <dgm:presLayoutVars>
          <dgm:bulletEnabled val="1"/>
        </dgm:presLayoutVars>
      </dgm:prSet>
      <dgm:spPr/>
    </dgm:pt>
    <dgm:pt modelId="{D8A221F7-A16B-4C13-9747-3086D4A783AB}" type="pres">
      <dgm:prSet presAssocID="{5E21E828-79CC-4719-BCB5-DEF81DB43172}" presName="childNode1tx" presStyleLbl="bgAcc1" presStyleIdx="0" presStyleCnt="3">
        <dgm:presLayoutVars>
          <dgm:bulletEnabled val="1"/>
        </dgm:presLayoutVars>
      </dgm:prSet>
      <dgm:spPr/>
    </dgm:pt>
    <dgm:pt modelId="{D15A4403-1A20-4FD5-B1D5-A1A144E31122}" type="pres">
      <dgm:prSet presAssocID="{5E21E828-79CC-4719-BCB5-DEF81DB43172}" presName="parentNode1" presStyleLbl="node1" presStyleIdx="0" presStyleCnt="3">
        <dgm:presLayoutVars>
          <dgm:chMax val="1"/>
          <dgm:bulletEnabled val="1"/>
        </dgm:presLayoutVars>
      </dgm:prSet>
      <dgm:spPr/>
    </dgm:pt>
    <dgm:pt modelId="{67B53863-AA2E-4B94-A98D-064EC7DBE115}" type="pres">
      <dgm:prSet presAssocID="{5E21E828-79CC-4719-BCB5-DEF81DB43172}" presName="connSite1" presStyleCnt="0"/>
      <dgm:spPr/>
    </dgm:pt>
    <dgm:pt modelId="{9865FE36-C0FD-4F9E-AF94-0A7B21DAAADF}" type="pres">
      <dgm:prSet presAssocID="{8C8F67A8-38BC-4516-98B2-6025B8CFF1F9}" presName="Name9" presStyleLbl="sibTrans2D1" presStyleIdx="0" presStyleCnt="2"/>
      <dgm:spPr/>
    </dgm:pt>
    <dgm:pt modelId="{F9E94074-7A03-4D20-991C-BCACF712456F}" type="pres">
      <dgm:prSet presAssocID="{8A3CE799-721D-4FF9-9CCF-FD42BD64DE95}" presName="composite2" presStyleCnt="0"/>
      <dgm:spPr/>
    </dgm:pt>
    <dgm:pt modelId="{87D05D13-E4F8-44E7-916C-F9D1A8757A1A}" type="pres">
      <dgm:prSet presAssocID="{8A3CE799-721D-4FF9-9CCF-FD42BD64DE95}" presName="dummyNode2" presStyleLbl="node1" presStyleIdx="0" presStyleCnt="3"/>
      <dgm:spPr/>
    </dgm:pt>
    <dgm:pt modelId="{F3299B7C-8401-47A8-87BD-F5C9DDF887F5}" type="pres">
      <dgm:prSet presAssocID="{8A3CE799-721D-4FF9-9CCF-FD42BD64DE95}" presName="childNode2" presStyleLbl="bgAcc1" presStyleIdx="1" presStyleCnt="3">
        <dgm:presLayoutVars>
          <dgm:bulletEnabled val="1"/>
        </dgm:presLayoutVars>
      </dgm:prSet>
      <dgm:spPr/>
    </dgm:pt>
    <dgm:pt modelId="{D380ED00-619C-416B-8A21-48DB04A44BBD}" type="pres">
      <dgm:prSet presAssocID="{8A3CE799-721D-4FF9-9CCF-FD42BD64DE95}" presName="childNode2tx" presStyleLbl="bgAcc1" presStyleIdx="1" presStyleCnt="3">
        <dgm:presLayoutVars>
          <dgm:bulletEnabled val="1"/>
        </dgm:presLayoutVars>
      </dgm:prSet>
      <dgm:spPr/>
    </dgm:pt>
    <dgm:pt modelId="{22C228C2-48F4-40D5-9BB2-7472D30168DC}" type="pres">
      <dgm:prSet presAssocID="{8A3CE799-721D-4FF9-9CCF-FD42BD64DE95}" presName="parentNode2" presStyleLbl="node1" presStyleIdx="1" presStyleCnt="3">
        <dgm:presLayoutVars>
          <dgm:chMax val="0"/>
          <dgm:bulletEnabled val="1"/>
        </dgm:presLayoutVars>
      </dgm:prSet>
      <dgm:spPr/>
    </dgm:pt>
    <dgm:pt modelId="{4ACE5D1C-116A-4855-A519-F0AE54711010}" type="pres">
      <dgm:prSet presAssocID="{8A3CE799-721D-4FF9-9CCF-FD42BD64DE95}" presName="connSite2" presStyleCnt="0"/>
      <dgm:spPr/>
    </dgm:pt>
    <dgm:pt modelId="{CFDC410F-A279-4FE4-906E-98BFC2395E59}" type="pres">
      <dgm:prSet presAssocID="{75E0D156-6F4F-4653-90D4-112A81729E70}" presName="Name18" presStyleLbl="sibTrans2D1" presStyleIdx="1" presStyleCnt="2"/>
      <dgm:spPr/>
    </dgm:pt>
    <dgm:pt modelId="{BBD005D0-4B1E-447E-8B1B-A0BFC6F79E3D}" type="pres">
      <dgm:prSet presAssocID="{AAA635CE-EF61-43A3-A2D1-FCD803F2CF8A}" presName="composite1" presStyleCnt="0"/>
      <dgm:spPr/>
    </dgm:pt>
    <dgm:pt modelId="{A9C74BA0-61A0-46E4-A165-6D9CB68A9C10}" type="pres">
      <dgm:prSet presAssocID="{AAA635CE-EF61-43A3-A2D1-FCD803F2CF8A}" presName="dummyNode1" presStyleLbl="node1" presStyleIdx="1" presStyleCnt="3"/>
      <dgm:spPr/>
    </dgm:pt>
    <dgm:pt modelId="{0767D7BC-ED05-4DEB-84EF-8EF137E30002}" type="pres">
      <dgm:prSet presAssocID="{AAA635CE-EF61-43A3-A2D1-FCD803F2CF8A}" presName="childNode1" presStyleLbl="bgAcc1" presStyleIdx="2" presStyleCnt="3">
        <dgm:presLayoutVars>
          <dgm:bulletEnabled val="1"/>
        </dgm:presLayoutVars>
      </dgm:prSet>
      <dgm:spPr/>
    </dgm:pt>
    <dgm:pt modelId="{253287F1-7A31-4636-9259-FD2DC1501310}" type="pres">
      <dgm:prSet presAssocID="{AAA635CE-EF61-43A3-A2D1-FCD803F2CF8A}" presName="childNode1tx" presStyleLbl="bgAcc1" presStyleIdx="2" presStyleCnt="3">
        <dgm:presLayoutVars>
          <dgm:bulletEnabled val="1"/>
        </dgm:presLayoutVars>
      </dgm:prSet>
      <dgm:spPr/>
    </dgm:pt>
    <dgm:pt modelId="{C06E8A58-7F68-435D-9516-79465151EF67}" type="pres">
      <dgm:prSet presAssocID="{AAA635CE-EF61-43A3-A2D1-FCD803F2CF8A}" presName="parentNode1" presStyleLbl="node1" presStyleIdx="2" presStyleCnt="3">
        <dgm:presLayoutVars>
          <dgm:chMax val="1"/>
          <dgm:bulletEnabled val="1"/>
        </dgm:presLayoutVars>
      </dgm:prSet>
      <dgm:spPr/>
    </dgm:pt>
    <dgm:pt modelId="{8C57A649-1D45-4B27-AAC1-8FA26F240073}" type="pres">
      <dgm:prSet presAssocID="{AAA635CE-EF61-43A3-A2D1-FCD803F2CF8A}" presName="connSite1" presStyleCnt="0"/>
      <dgm:spPr/>
    </dgm:pt>
  </dgm:ptLst>
  <dgm:cxnLst>
    <dgm:cxn modelId="{79698CD6-E681-42B5-94BA-95AB95113ED6}" type="presOf" srcId="{8C8F67A8-38BC-4516-98B2-6025B8CFF1F9}" destId="{9865FE36-C0FD-4F9E-AF94-0A7B21DAAADF}" srcOrd="0" destOrd="0" presId="urn:microsoft.com/office/officeart/2005/8/layout/hProcess4"/>
    <dgm:cxn modelId="{5D9D7418-89FB-4EED-A73A-1445F3FB427A}" srcId="{7C9D7EF8-5A88-413F-9229-4BA7D8DFB228}" destId="{8A3CE799-721D-4FF9-9CCF-FD42BD64DE95}" srcOrd="1" destOrd="0" parTransId="{F3A95045-C2A4-4C37-98AB-5C4AD3C8A0F2}" sibTransId="{75E0D156-6F4F-4653-90D4-112A81729E70}"/>
    <dgm:cxn modelId="{A0DD2B51-F1C5-4672-9F96-C39112B16483}" srcId="{AAA635CE-EF61-43A3-A2D1-FCD803F2CF8A}" destId="{DA0D269C-6EE3-416F-BC16-CECF6C55A6DB}" srcOrd="1" destOrd="0" parTransId="{2EC8235A-4842-44A1-8840-56908420BD0A}" sibTransId="{6D8B09E8-9D68-409A-B99B-62508C8CB0FA}"/>
    <dgm:cxn modelId="{7FD756A6-5893-4035-8D81-61C01A676F4E}" type="presOf" srcId="{4D36F07C-5FCD-4218-8022-8C477D8DFAA0}" destId="{D8A221F7-A16B-4C13-9747-3086D4A783AB}" srcOrd="1" destOrd="0" presId="urn:microsoft.com/office/officeart/2005/8/layout/hProcess4"/>
    <dgm:cxn modelId="{BB16018B-1963-4DCA-A86C-280D1A182B8A}" srcId="{7C9D7EF8-5A88-413F-9229-4BA7D8DFB228}" destId="{AAA635CE-EF61-43A3-A2D1-FCD803F2CF8A}" srcOrd="2" destOrd="0" parTransId="{104CA403-FBD5-4F38-A979-C7937CB1F4EA}" sibTransId="{4C26D543-035E-4E37-ACE7-8F4F8CF9D8E9}"/>
    <dgm:cxn modelId="{5DB3427E-304C-4E39-AD09-335F5414B91B}" type="presOf" srcId="{AAA635CE-EF61-43A3-A2D1-FCD803F2CF8A}" destId="{C06E8A58-7F68-435D-9516-79465151EF67}" srcOrd="0" destOrd="0" presId="urn:microsoft.com/office/officeart/2005/8/layout/hProcess4"/>
    <dgm:cxn modelId="{2C1BF393-9B01-4199-8EC0-0DE940FF9F26}" type="presOf" srcId="{4D36F07C-5FCD-4218-8022-8C477D8DFAA0}" destId="{02D4481A-5B11-4144-82A9-9D938A2F0D76}" srcOrd="0" destOrd="0" presId="urn:microsoft.com/office/officeart/2005/8/layout/hProcess4"/>
    <dgm:cxn modelId="{6851E294-C96B-4BAB-8DCE-34A19993A502}" type="presOf" srcId="{8A3CE799-721D-4FF9-9CCF-FD42BD64DE95}" destId="{22C228C2-48F4-40D5-9BB2-7472D30168DC}" srcOrd="0" destOrd="0" presId="urn:microsoft.com/office/officeart/2005/8/layout/hProcess4"/>
    <dgm:cxn modelId="{CE367895-ACBD-4AAB-8DC2-09139A68BA57}" type="presOf" srcId="{084D367B-21D3-4407-8686-529242684090}" destId="{0767D7BC-ED05-4DEB-84EF-8EF137E30002}" srcOrd="0" destOrd="0" presId="urn:microsoft.com/office/officeart/2005/8/layout/hProcess4"/>
    <dgm:cxn modelId="{81354236-0C3E-41AB-8C3D-747BFEA0E8CB}" srcId="{8A3CE799-721D-4FF9-9CCF-FD42BD64DE95}" destId="{D6981814-B171-4984-BE30-FF6F13ADCD1D}" srcOrd="0" destOrd="0" parTransId="{38BD9EF0-B93B-4365-8177-DCC44A94D2B6}" sibTransId="{2A06341E-25DE-4AB6-9A33-A980F5F96AFB}"/>
    <dgm:cxn modelId="{4889DEA5-0093-4633-A9F8-7F3813F09178}" type="presOf" srcId="{D6981814-B171-4984-BE30-FF6F13ADCD1D}" destId="{D380ED00-619C-416B-8A21-48DB04A44BBD}" srcOrd="1" destOrd="0" presId="urn:microsoft.com/office/officeart/2005/8/layout/hProcess4"/>
    <dgm:cxn modelId="{B42F5ACB-20EC-42EB-ACC6-CED266127772}" srcId="{7C9D7EF8-5A88-413F-9229-4BA7D8DFB228}" destId="{5E21E828-79CC-4719-BCB5-DEF81DB43172}" srcOrd="0" destOrd="0" parTransId="{4BE7793E-4924-44DB-8ABD-2BB701C809B8}" sibTransId="{8C8F67A8-38BC-4516-98B2-6025B8CFF1F9}"/>
    <dgm:cxn modelId="{6AC46870-56E8-460D-A424-07E287B5CDAF}" type="presOf" srcId="{350CCE84-A5DC-40B8-BD05-29BF0948A047}" destId="{02D4481A-5B11-4144-82A9-9D938A2F0D76}" srcOrd="0" destOrd="1" presId="urn:microsoft.com/office/officeart/2005/8/layout/hProcess4"/>
    <dgm:cxn modelId="{2D2599B1-7A62-48AC-A67E-A05E8E41E180}" srcId="{8A3CE799-721D-4FF9-9CCF-FD42BD64DE95}" destId="{7D49FC9A-3BF8-4446-A4A3-E1DA9E14114C}" srcOrd="1" destOrd="0" parTransId="{E3AD29D6-9553-4EB0-B003-71D9186B12E0}" sibTransId="{7FB3EE1F-322E-4D3D-8FCF-BB1BF997A7C8}"/>
    <dgm:cxn modelId="{967A96D4-F70A-4A19-B8F9-20215A53F087}" type="presOf" srcId="{084D367B-21D3-4407-8686-529242684090}" destId="{253287F1-7A31-4636-9259-FD2DC1501310}" srcOrd="1" destOrd="0" presId="urn:microsoft.com/office/officeart/2005/8/layout/hProcess4"/>
    <dgm:cxn modelId="{7B42C6EE-B275-44E1-B855-00F64B703C23}" srcId="{5E21E828-79CC-4719-BCB5-DEF81DB43172}" destId="{350CCE84-A5DC-40B8-BD05-29BF0948A047}" srcOrd="1" destOrd="0" parTransId="{E53E6C20-17AF-485A-BCC2-D74FE101E756}" sibTransId="{EF5D2DAE-B9CB-4E1D-9768-5AE874DB0E76}"/>
    <dgm:cxn modelId="{81818B26-3E60-491E-A17A-B45A6E9F14C8}" type="presOf" srcId="{350CCE84-A5DC-40B8-BD05-29BF0948A047}" destId="{D8A221F7-A16B-4C13-9747-3086D4A783AB}" srcOrd="1" destOrd="1" presId="urn:microsoft.com/office/officeart/2005/8/layout/hProcess4"/>
    <dgm:cxn modelId="{E2580F9C-9406-44E2-B2C1-631CEC797035}" type="presOf" srcId="{7D49FC9A-3BF8-4446-A4A3-E1DA9E14114C}" destId="{F3299B7C-8401-47A8-87BD-F5C9DDF887F5}" srcOrd="0" destOrd="1" presId="urn:microsoft.com/office/officeart/2005/8/layout/hProcess4"/>
    <dgm:cxn modelId="{9BC4DBDB-735C-4E57-B870-A7FFA53913F8}" type="presOf" srcId="{7C9D7EF8-5A88-413F-9229-4BA7D8DFB228}" destId="{3794E288-4844-49A6-B5F8-06DEECB74674}" srcOrd="0" destOrd="0" presId="urn:microsoft.com/office/officeart/2005/8/layout/hProcess4"/>
    <dgm:cxn modelId="{833EC0C2-DF01-4BED-B2E9-E49AA054FE1E}" type="presOf" srcId="{DA0D269C-6EE3-416F-BC16-CECF6C55A6DB}" destId="{253287F1-7A31-4636-9259-FD2DC1501310}" srcOrd="1" destOrd="1" presId="urn:microsoft.com/office/officeart/2005/8/layout/hProcess4"/>
    <dgm:cxn modelId="{1AC5EAA8-5D06-4348-A39E-7F2F52259DBA}" type="presOf" srcId="{D6981814-B171-4984-BE30-FF6F13ADCD1D}" destId="{F3299B7C-8401-47A8-87BD-F5C9DDF887F5}" srcOrd="0" destOrd="0" presId="urn:microsoft.com/office/officeart/2005/8/layout/hProcess4"/>
    <dgm:cxn modelId="{C47E3361-19A8-4B23-8C34-F09604A2C03B}" type="presOf" srcId="{5E21E828-79CC-4719-BCB5-DEF81DB43172}" destId="{D15A4403-1A20-4FD5-B1D5-A1A144E31122}" srcOrd="0" destOrd="0" presId="urn:microsoft.com/office/officeart/2005/8/layout/hProcess4"/>
    <dgm:cxn modelId="{999904C8-B371-43F0-A48B-4C70EB6592F8}" srcId="{5E21E828-79CC-4719-BCB5-DEF81DB43172}" destId="{4D36F07C-5FCD-4218-8022-8C477D8DFAA0}" srcOrd="0" destOrd="0" parTransId="{424ADEF1-855A-4244-8E85-209A66BC3D5B}" sibTransId="{33D799CF-0CE9-4522-8408-5DAE0913ABE2}"/>
    <dgm:cxn modelId="{FA8A9A1D-4FCF-4DFB-BB54-068196432119}" type="presOf" srcId="{DA0D269C-6EE3-416F-BC16-CECF6C55A6DB}" destId="{0767D7BC-ED05-4DEB-84EF-8EF137E30002}" srcOrd="0" destOrd="1" presId="urn:microsoft.com/office/officeart/2005/8/layout/hProcess4"/>
    <dgm:cxn modelId="{710426A0-FCEB-4608-9976-8C59D455851B}" srcId="{AAA635CE-EF61-43A3-A2D1-FCD803F2CF8A}" destId="{084D367B-21D3-4407-8686-529242684090}" srcOrd="0" destOrd="0" parTransId="{2DACD6E0-CEF0-43B4-ACE1-457E8D36DAAC}" sibTransId="{CAEDC808-1BA8-4022-93FD-230ABA32714A}"/>
    <dgm:cxn modelId="{33184F60-1384-43CB-9FAA-E45D444D081D}" type="presOf" srcId="{75E0D156-6F4F-4653-90D4-112A81729E70}" destId="{CFDC410F-A279-4FE4-906E-98BFC2395E59}" srcOrd="0" destOrd="0" presId="urn:microsoft.com/office/officeart/2005/8/layout/hProcess4"/>
    <dgm:cxn modelId="{B2FCB823-876A-4E2A-865A-6A97E0203401}" type="presOf" srcId="{7D49FC9A-3BF8-4446-A4A3-E1DA9E14114C}" destId="{D380ED00-619C-416B-8A21-48DB04A44BBD}" srcOrd="1" destOrd="1" presId="urn:microsoft.com/office/officeart/2005/8/layout/hProcess4"/>
    <dgm:cxn modelId="{ED3C2E75-5C92-4753-9DF1-DA0E197F2165}" type="presParOf" srcId="{3794E288-4844-49A6-B5F8-06DEECB74674}" destId="{35D27ADA-7228-4351-B7D5-62903AAA2EA4}" srcOrd="0" destOrd="0" presId="urn:microsoft.com/office/officeart/2005/8/layout/hProcess4"/>
    <dgm:cxn modelId="{45F7AADE-D15B-4DBA-8F1E-E0A50EDEBA5C}" type="presParOf" srcId="{3794E288-4844-49A6-B5F8-06DEECB74674}" destId="{8AB3F44C-355A-4734-9C14-1E2BA2427285}" srcOrd="1" destOrd="0" presId="urn:microsoft.com/office/officeart/2005/8/layout/hProcess4"/>
    <dgm:cxn modelId="{4C6E1975-59D0-4F17-96E3-AFB4D26B5EFD}" type="presParOf" srcId="{3794E288-4844-49A6-B5F8-06DEECB74674}" destId="{BB9029D8-49EE-44A0-B3B2-335B9D355415}" srcOrd="2" destOrd="0" presId="urn:microsoft.com/office/officeart/2005/8/layout/hProcess4"/>
    <dgm:cxn modelId="{89B7DD09-465D-445E-B059-7AE541DD153A}" type="presParOf" srcId="{BB9029D8-49EE-44A0-B3B2-335B9D355415}" destId="{D5152FAD-533E-4BF4-A317-0CDE2CCDD701}" srcOrd="0" destOrd="0" presId="urn:microsoft.com/office/officeart/2005/8/layout/hProcess4"/>
    <dgm:cxn modelId="{D9545A35-FFE8-41B4-BCF8-0AE1EB10C902}" type="presParOf" srcId="{D5152FAD-533E-4BF4-A317-0CDE2CCDD701}" destId="{C57E66E2-997D-4C75-8B6F-A3AD61C3C3CD}" srcOrd="0" destOrd="0" presId="urn:microsoft.com/office/officeart/2005/8/layout/hProcess4"/>
    <dgm:cxn modelId="{03CF9008-7049-4F47-BE46-15931BF2A19D}" type="presParOf" srcId="{D5152FAD-533E-4BF4-A317-0CDE2CCDD701}" destId="{02D4481A-5B11-4144-82A9-9D938A2F0D76}" srcOrd="1" destOrd="0" presId="urn:microsoft.com/office/officeart/2005/8/layout/hProcess4"/>
    <dgm:cxn modelId="{CED092EE-8E49-4B9D-AE0C-AF81DC066A80}" type="presParOf" srcId="{D5152FAD-533E-4BF4-A317-0CDE2CCDD701}" destId="{D8A221F7-A16B-4C13-9747-3086D4A783AB}" srcOrd="2" destOrd="0" presId="urn:microsoft.com/office/officeart/2005/8/layout/hProcess4"/>
    <dgm:cxn modelId="{B2612AD1-6872-498E-8729-2FD745F1B188}" type="presParOf" srcId="{D5152FAD-533E-4BF4-A317-0CDE2CCDD701}" destId="{D15A4403-1A20-4FD5-B1D5-A1A144E31122}" srcOrd="3" destOrd="0" presId="urn:microsoft.com/office/officeart/2005/8/layout/hProcess4"/>
    <dgm:cxn modelId="{0194D835-1C9F-41C8-B66A-0D761E48D179}" type="presParOf" srcId="{D5152FAD-533E-4BF4-A317-0CDE2CCDD701}" destId="{67B53863-AA2E-4B94-A98D-064EC7DBE115}" srcOrd="4" destOrd="0" presId="urn:microsoft.com/office/officeart/2005/8/layout/hProcess4"/>
    <dgm:cxn modelId="{33FB5974-4AB9-41FA-B40F-27C4A361F433}" type="presParOf" srcId="{BB9029D8-49EE-44A0-B3B2-335B9D355415}" destId="{9865FE36-C0FD-4F9E-AF94-0A7B21DAAADF}" srcOrd="1" destOrd="0" presId="urn:microsoft.com/office/officeart/2005/8/layout/hProcess4"/>
    <dgm:cxn modelId="{C391D62B-D97D-4ADA-B5DB-996F57A9F4AF}" type="presParOf" srcId="{BB9029D8-49EE-44A0-B3B2-335B9D355415}" destId="{F9E94074-7A03-4D20-991C-BCACF712456F}" srcOrd="2" destOrd="0" presId="urn:microsoft.com/office/officeart/2005/8/layout/hProcess4"/>
    <dgm:cxn modelId="{3EE3289E-E2E1-41DA-AABD-AA45D26C7171}" type="presParOf" srcId="{F9E94074-7A03-4D20-991C-BCACF712456F}" destId="{87D05D13-E4F8-44E7-916C-F9D1A8757A1A}" srcOrd="0" destOrd="0" presId="urn:microsoft.com/office/officeart/2005/8/layout/hProcess4"/>
    <dgm:cxn modelId="{C6DA5E39-EAE3-4CD2-BD7C-D16FC68319B9}" type="presParOf" srcId="{F9E94074-7A03-4D20-991C-BCACF712456F}" destId="{F3299B7C-8401-47A8-87BD-F5C9DDF887F5}" srcOrd="1" destOrd="0" presId="urn:microsoft.com/office/officeart/2005/8/layout/hProcess4"/>
    <dgm:cxn modelId="{8EE3B62F-123A-4ADE-AC70-4941FABA5E2B}" type="presParOf" srcId="{F9E94074-7A03-4D20-991C-BCACF712456F}" destId="{D380ED00-619C-416B-8A21-48DB04A44BBD}" srcOrd="2" destOrd="0" presId="urn:microsoft.com/office/officeart/2005/8/layout/hProcess4"/>
    <dgm:cxn modelId="{0AFE1447-FB9B-465A-A137-81AE6AACA2E4}" type="presParOf" srcId="{F9E94074-7A03-4D20-991C-BCACF712456F}" destId="{22C228C2-48F4-40D5-9BB2-7472D30168DC}" srcOrd="3" destOrd="0" presId="urn:microsoft.com/office/officeart/2005/8/layout/hProcess4"/>
    <dgm:cxn modelId="{007AB356-9B3C-4BDA-96E4-ABCD752ABE6F}" type="presParOf" srcId="{F9E94074-7A03-4D20-991C-BCACF712456F}" destId="{4ACE5D1C-116A-4855-A519-F0AE54711010}" srcOrd="4" destOrd="0" presId="urn:microsoft.com/office/officeart/2005/8/layout/hProcess4"/>
    <dgm:cxn modelId="{BDFF9693-CB38-4430-8E20-654DF7404C86}" type="presParOf" srcId="{BB9029D8-49EE-44A0-B3B2-335B9D355415}" destId="{CFDC410F-A279-4FE4-906E-98BFC2395E59}" srcOrd="3" destOrd="0" presId="urn:microsoft.com/office/officeart/2005/8/layout/hProcess4"/>
    <dgm:cxn modelId="{95CF86DF-252F-4911-8568-DB5845D93AA2}" type="presParOf" srcId="{BB9029D8-49EE-44A0-B3B2-335B9D355415}" destId="{BBD005D0-4B1E-447E-8B1B-A0BFC6F79E3D}" srcOrd="4" destOrd="0" presId="urn:microsoft.com/office/officeart/2005/8/layout/hProcess4"/>
    <dgm:cxn modelId="{472A5167-D347-4BF3-9AC8-874F4543E8F9}" type="presParOf" srcId="{BBD005D0-4B1E-447E-8B1B-A0BFC6F79E3D}" destId="{A9C74BA0-61A0-46E4-A165-6D9CB68A9C10}" srcOrd="0" destOrd="0" presId="urn:microsoft.com/office/officeart/2005/8/layout/hProcess4"/>
    <dgm:cxn modelId="{8EBB8742-A39C-4659-BCAA-0D81096DEC57}" type="presParOf" srcId="{BBD005D0-4B1E-447E-8B1B-A0BFC6F79E3D}" destId="{0767D7BC-ED05-4DEB-84EF-8EF137E30002}" srcOrd="1" destOrd="0" presId="urn:microsoft.com/office/officeart/2005/8/layout/hProcess4"/>
    <dgm:cxn modelId="{83A1FB49-6A8E-4B40-84E5-DBB32876FCB3}" type="presParOf" srcId="{BBD005D0-4B1E-447E-8B1B-A0BFC6F79E3D}" destId="{253287F1-7A31-4636-9259-FD2DC1501310}" srcOrd="2" destOrd="0" presId="urn:microsoft.com/office/officeart/2005/8/layout/hProcess4"/>
    <dgm:cxn modelId="{74612292-B8BF-44C1-84F8-90C9A691A7FE}" type="presParOf" srcId="{BBD005D0-4B1E-447E-8B1B-A0BFC6F79E3D}" destId="{C06E8A58-7F68-435D-9516-79465151EF67}" srcOrd="3" destOrd="0" presId="urn:microsoft.com/office/officeart/2005/8/layout/hProcess4"/>
    <dgm:cxn modelId="{7909A195-24AB-40DF-8EF8-603AC824516D}" type="presParOf" srcId="{BBD005D0-4B1E-447E-8B1B-A0BFC6F79E3D}" destId="{8C57A649-1D45-4B27-AAC1-8FA26F24007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D7EF8-5A88-413F-9229-4BA7D8DFB22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AU"/>
        </a:p>
      </dgm:t>
    </dgm:pt>
    <dgm:pt modelId="{5E21E828-79CC-4719-BCB5-DEF81DB43172}">
      <dgm:prSet phldrT="[Text]"/>
      <dgm:spPr/>
      <dgm:t>
        <a:bodyPr/>
        <a:lstStyle/>
        <a:p>
          <a:r>
            <a:rPr lang="en-AU" dirty="0"/>
            <a:t>Digitise</a:t>
          </a:r>
        </a:p>
      </dgm:t>
    </dgm:pt>
    <dgm:pt modelId="{4BE7793E-4924-44DB-8ABD-2BB701C809B8}" type="parTrans" cxnId="{B42F5ACB-20EC-42EB-ACC6-CED266127772}">
      <dgm:prSet/>
      <dgm:spPr/>
      <dgm:t>
        <a:bodyPr/>
        <a:lstStyle/>
        <a:p>
          <a:endParaRPr lang="en-AU"/>
        </a:p>
      </dgm:t>
    </dgm:pt>
    <dgm:pt modelId="{8C8F67A8-38BC-4516-98B2-6025B8CFF1F9}" type="sibTrans" cxnId="{B42F5ACB-20EC-42EB-ACC6-CED266127772}">
      <dgm:prSet/>
      <dgm:spPr>
        <a:solidFill>
          <a:srgbClr val="FE9B37"/>
        </a:solidFill>
      </dgm:spPr>
      <dgm:t>
        <a:bodyPr/>
        <a:lstStyle/>
        <a:p>
          <a:endParaRPr lang="en-AU"/>
        </a:p>
      </dgm:t>
    </dgm:pt>
    <dgm:pt modelId="{4D36F07C-5FCD-4218-8022-8C477D8DFAA0}">
      <dgm:prSet phldrT="[Text]" custT="1"/>
      <dgm:spPr/>
      <dgm:t>
        <a:bodyPr/>
        <a:lstStyle/>
        <a:p>
          <a:r>
            <a:rPr lang="en-AU" sz="1500" dirty="0"/>
            <a:t>Digitise comic artwork</a:t>
          </a:r>
        </a:p>
      </dgm:t>
    </dgm:pt>
    <dgm:pt modelId="{424ADEF1-855A-4244-8E85-209A66BC3D5B}" type="parTrans" cxnId="{999904C8-B371-43F0-A48B-4C70EB6592F8}">
      <dgm:prSet/>
      <dgm:spPr/>
      <dgm:t>
        <a:bodyPr/>
        <a:lstStyle/>
        <a:p>
          <a:endParaRPr lang="en-AU"/>
        </a:p>
      </dgm:t>
    </dgm:pt>
    <dgm:pt modelId="{33D799CF-0CE9-4522-8408-5DAE0913ABE2}" type="sibTrans" cxnId="{999904C8-B371-43F0-A48B-4C70EB6592F8}">
      <dgm:prSet/>
      <dgm:spPr/>
      <dgm:t>
        <a:bodyPr/>
        <a:lstStyle/>
        <a:p>
          <a:endParaRPr lang="en-AU"/>
        </a:p>
      </dgm:t>
    </dgm:pt>
    <dgm:pt modelId="{350CCE84-A5DC-40B8-BD05-29BF0948A047}">
      <dgm:prSet phldrT="[Text]" custT="1"/>
      <dgm:spPr/>
      <dgm:t>
        <a:bodyPr/>
        <a:lstStyle/>
        <a:p>
          <a:r>
            <a:rPr lang="en-AU" sz="1500" dirty="0"/>
            <a:t>Identify frames for animated</a:t>
          </a:r>
        </a:p>
      </dgm:t>
    </dgm:pt>
    <dgm:pt modelId="{E53E6C20-17AF-485A-BCC2-D74FE101E756}" type="parTrans" cxnId="{7B42C6EE-B275-44E1-B855-00F64B703C23}">
      <dgm:prSet/>
      <dgm:spPr/>
      <dgm:t>
        <a:bodyPr/>
        <a:lstStyle/>
        <a:p>
          <a:endParaRPr lang="en-AU"/>
        </a:p>
      </dgm:t>
    </dgm:pt>
    <dgm:pt modelId="{EF5D2DAE-B9CB-4E1D-9768-5AE874DB0E76}" type="sibTrans" cxnId="{7B42C6EE-B275-44E1-B855-00F64B703C23}">
      <dgm:prSet/>
      <dgm:spPr/>
      <dgm:t>
        <a:bodyPr/>
        <a:lstStyle/>
        <a:p>
          <a:endParaRPr lang="en-AU"/>
        </a:p>
      </dgm:t>
    </dgm:pt>
    <dgm:pt modelId="{8A3CE799-721D-4FF9-9CCF-FD42BD64DE95}">
      <dgm:prSet phldrT="[Text]"/>
      <dgm:spPr/>
      <dgm:t>
        <a:bodyPr/>
        <a:lstStyle/>
        <a:p>
          <a:r>
            <a:rPr lang="en-AU" dirty="0"/>
            <a:t>Design</a:t>
          </a:r>
        </a:p>
      </dgm:t>
    </dgm:pt>
    <dgm:pt modelId="{F3A95045-C2A4-4C37-98AB-5C4AD3C8A0F2}" type="parTrans" cxnId="{5D9D7418-89FB-4EED-A73A-1445F3FB427A}">
      <dgm:prSet/>
      <dgm:spPr/>
      <dgm:t>
        <a:bodyPr/>
        <a:lstStyle/>
        <a:p>
          <a:endParaRPr lang="en-AU"/>
        </a:p>
      </dgm:t>
    </dgm:pt>
    <dgm:pt modelId="{75E0D156-6F4F-4653-90D4-112A81729E70}" type="sibTrans" cxnId="{5D9D7418-89FB-4EED-A73A-1445F3FB427A}">
      <dgm:prSet/>
      <dgm:spPr>
        <a:solidFill>
          <a:srgbClr val="FE9B37"/>
        </a:solidFill>
      </dgm:spPr>
      <dgm:t>
        <a:bodyPr/>
        <a:lstStyle/>
        <a:p>
          <a:endParaRPr lang="en-AU"/>
        </a:p>
      </dgm:t>
    </dgm:pt>
    <dgm:pt modelId="{7D49FC9A-3BF8-4446-A4A3-E1DA9E14114C}">
      <dgm:prSet phldrT="[Text]" custT="1"/>
      <dgm:spPr/>
      <dgm:t>
        <a:bodyPr/>
        <a:lstStyle/>
        <a:p>
          <a:r>
            <a:rPr lang="en-AU" sz="1500" dirty="0"/>
            <a:t>Define two discrete adventures</a:t>
          </a:r>
        </a:p>
      </dgm:t>
    </dgm:pt>
    <dgm:pt modelId="{E3AD29D6-9553-4EB0-B003-71D9186B12E0}" type="parTrans" cxnId="{2D2599B1-7A62-48AC-A67E-A05E8E41E180}">
      <dgm:prSet/>
      <dgm:spPr/>
      <dgm:t>
        <a:bodyPr/>
        <a:lstStyle/>
        <a:p>
          <a:endParaRPr lang="en-AU"/>
        </a:p>
      </dgm:t>
    </dgm:pt>
    <dgm:pt modelId="{7FB3EE1F-322E-4D3D-8FCF-BB1BF997A7C8}" type="sibTrans" cxnId="{2D2599B1-7A62-48AC-A67E-A05E8E41E180}">
      <dgm:prSet/>
      <dgm:spPr/>
      <dgm:t>
        <a:bodyPr/>
        <a:lstStyle/>
        <a:p>
          <a:endParaRPr lang="en-AU"/>
        </a:p>
      </dgm:t>
    </dgm:pt>
    <dgm:pt modelId="{AAA635CE-EF61-43A3-A2D1-FCD803F2CF8A}">
      <dgm:prSet phldrT="[Text]"/>
      <dgm:spPr/>
      <dgm:t>
        <a:bodyPr/>
        <a:lstStyle/>
        <a:p>
          <a:r>
            <a:rPr lang="en-AU" dirty="0"/>
            <a:t>Script</a:t>
          </a:r>
        </a:p>
      </dgm:t>
    </dgm:pt>
    <dgm:pt modelId="{104CA403-FBD5-4F38-A979-C7937CB1F4EA}" type="parTrans" cxnId="{BB16018B-1963-4DCA-A86C-280D1A182B8A}">
      <dgm:prSet/>
      <dgm:spPr/>
      <dgm:t>
        <a:bodyPr/>
        <a:lstStyle/>
        <a:p>
          <a:endParaRPr lang="en-AU"/>
        </a:p>
      </dgm:t>
    </dgm:pt>
    <dgm:pt modelId="{4C26D543-035E-4E37-ACE7-8F4F8CF9D8E9}" type="sibTrans" cxnId="{BB16018B-1963-4DCA-A86C-280D1A182B8A}">
      <dgm:prSet/>
      <dgm:spPr>
        <a:solidFill>
          <a:srgbClr val="FE9B37"/>
        </a:solidFill>
      </dgm:spPr>
      <dgm:t>
        <a:bodyPr/>
        <a:lstStyle/>
        <a:p>
          <a:endParaRPr lang="en-AU"/>
        </a:p>
      </dgm:t>
    </dgm:pt>
    <dgm:pt modelId="{D6981814-B171-4984-BE30-FF6F13ADCD1D}">
      <dgm:prSet phldrT="[Text]" custT="1"/>
      <dgm:spPr/>
      <dgm:t>
        <a:bodyPr/>
        <a:lstStyle/>
        <a:p>
          <a:r>
            <a:rPr lang="en-AU" sz="1500" dirty="0"/>
            <a:t>Layer artwork </a:t>
          </a:r>
        </a:p>
      </dgm:t>
    </dgm:pt>
    <dgm:pt modelId="{38BD9EF0-B93B-4365-8177-DCC44A94D2B6}" type="parTrans" cxnId="{81354236-0C3E-41AB-8C3D-747BFEA0E8CB}">
      <dgm:prSet/>
      <dgm:spPr/>
      <dgm:t>
        <a:bodyPr/>
        <a:lstStyle/>
        <a:p>
          <a:endParaRPr lang="en-AU"/>
        </a:p>
      </dgm:t>
    </dgm:pt>
    <dgm:pt modelId="{2A06341E-25DE-4AB6-9A33-A980F5F96AFB}" type="sibTrans" cxnId="{81354236-0C3E-41AB-8C3D-747BFEA0E8CB}">
      <dgm:prSet/>
      <dgm:spPr/>
      <dgm:t>
        <a:bodyPr/>
        <a:lstStyle/>
        <a:p>
          <a:endParaRPr lang="en-AU"/>
        </a:p>
      </dgm:t>
    </dgm:pt>
    <dgm:pt modelId="{8F51B2CA-45E7-4D84-BDF9-90EAF8C4360A}">
      <dgm:prSet/>
      <dgm:spPr/>
      <dgm:t>
        <a:bodyPr/>
        <a:lstStyle/>
        <a:p>
          <a:r>
            <a:rPr lang="en-AU" dirty="0"/>
            <a:t>Review</a:t>
          </a:r>
        </a:p>
      </dgm:t>
    </dgm:pt>
    <dgm:pt modelId="{25168719-548F-4BB4-B0DD-FD1693599C5D}" type="parTrans" cxnId="{FCDA0241-355B-419F-8B61-5D8BCF671482}">
      <dgm:prSet/>
      <dgm:spPr/>
      <dgm:t>
        <a:bodyPr/>
        <a:lstStyle/>
        <a:p>
          <a:endParaRPr lang="en-AU"/>
        </a:p>
      </dgm:t>
    </dgm:pt>
    <dgm:pt modelId="{1168546F-BD0B-46B5-8298-23D00AC7012E}" type="sibTrans" cxnId="{FCDA0241-355B-419F-8B61-5D8BCF671482}">
      <dgm:prSet/>
      <dgm:spPr/>
      <dgm:t>
        <a:bodyPr/>
        <a:lstStyle/>
        <a:p>
          <a:endParaRPr lang="en-AU"/>
        </a:p>
      </dgm:t>
    </dgm:pt>
    <dgm:pt modelId="{F34F7541-402C-4798-9E20-706CAE3A3573}">
      <dgm:prSet custT="1"/>
      <dgm:spPr/>
      <dgm:t>
        <a:bodyPr/>
        <a:lstStyle/>
        <a:p>
          <a:r>
            <a:rPr lang="en-AU" sz="1600" dirty="0"/>
            <a:t>Storyboard reviewed and refined</a:t>
          </a:r>
        </a:p>
      </dgm:t>
    </dgm:pt>
    <dgm:pt modelId="{BFB7AB79-7A19-48A3-9308-D809A6C73FC1}" type="parTrans" cxnId="{3B6ABC83-B4CD-4233-A5D4-90B0F19F37FD}">
      <dgm:prSet/>
      <dgm:spPr/>
      <dgm:t>
        <a:bodyPr/>
        <a:lstStyle/>
        <a:p>
          <a:endParaRPr lang="en-AU"/>
        </a:p>
      </dgm:t>
    </dgm:pt>
    <dgm:pt modelId="{BC39A23F-A04E-4784-8F2C-740277409723}" type="sibTrans" cxnId="{3B6ABC83-B4CD-4233-A5D4-90B0F19F37FD}">
      <dgm:prSet/>
      <dgm:spPr/>
      <dgm:t>
        <a:bodyPr/>
        <a:lstStyle/>
        <a:p>
          <a:endParaRPr lang="en-AU"/>
        </a:p>
      </dgm:t>
    </dgm:pt>
    <dgm:pt modelId="{DA0D269C-6EE3-416F-BC16-CECF6C55A6DB}">
      <dgm:prSet phldrT="[Text]" custT="1"/>
      <dgm:spPr/>
      <dgm:t>
        <a:bodyPr/>
        <a:lstStyle/>
        <a:p>
          <a:r>
            <a:rPr lang="en-AU" sz="1600" dirty="0"/>
            <a:t>New artwork designed</a:t>
          </a:r>
        </a:p>
      </dgm:t>
    </dgm:pt>
    <dgm:pt modelId="{6D8B09E8-9D68-409A-B99B-62508C8CB0FA}" type="sibTrans" cxnId="{A0DD2B51-F1C5-4672-9F96-C39112B16483}">
      <dgm:prSet/>
      <dgm:spPr/>
      <dgm:t>
        <a:bodyPr/>
        <a:lstStyle/>
        <a:p>
          <a:endParaRPr lang="en-AU"/>
        </a:p>
      </dgm:t>
    </dgm:pt>
    <dgm:pt modelId="{2EC8235A-4842-44A1-8840-56908420BD0A}" type="parTrans" cxnId="{A0DD2B51-F1C5-4672-9F96-C39112B16483}">
      <dgm:prSet/>
      <dgm:spPr/>
      <dgm:t>
        <a:bodyPr/>
        <a:lstStyle/>
        <a:p>
          <a:endParaRPr lang="en-AU"/>
        </a:p>
      </dgm:t>
    </dgm:pt>
    <dgm:pt modelId="{084D367B-21D3-4407-8686-529242684090}">
      <dgm:prSet phldrT="[Text]" custT="1"/>
      <dgm:spPr/>
      <dgm:t>
        <a:bodyPr/>
        <a:lstStyle/>
        <a:p>
          <a:r>
            <a:rPr lang="en-AU" sz="1600" dirty="0"/>
            <a:t>Script and sound</a:t>
          </a:r>
        </a:p>
      </dgm:t>
    </dgm:pt>
    <dgm:pt modelId="{CAEDC808-1BA8-4022-93FD-230ABA32714A}" type="sibTrans" cxnId="{710426A0-FCEB-4608-9976-8C59D455851B}">
      <dgm:prSet/>
      <dgm:spPr/>
      <dgm:t>
        <a:bodyPr/>
        <a:lstStyle/>
        <a:p>
          <a:endParaRPr lang="en-AU"/>
        </a:p>
      </dgm:t>
    </dgm:pt>
    <dgm:pt modelId="{2DACD6E0-CEF0-43B4-ACE1-457E8D36DAAC}" type="parTrans" cxnId="{710426A0-FCEB-4608-9976-8C59D455851B}">
      <dgm:prSet/>
      <dgm:spPr/>
      <dgm:t>
        <a:bodyPr/>
        <a:lstStyle/>
        <a:p>
          <a:endParaRPr lang="en-AU"/>
        </a:p>
      </dgm:t>
    </dgm:pt>
    <dgm:pt modelId="{3794E288-4844-49A6-B5F8-06DEECB74674}" type="pres">
      <dgm:prSet presAssocID="{7C9D7EF8-5A88-413F-9229-4BA7D8DFB228}" presName="Name0" presStyleCnt="0">
        <dgm:presLayoutVars>
          <dgm:dir/>
          <dgm:animLvl val="lvl"/>
          <dgm:resizeHandles val="exact"/>
        </dgm:presLayoutVars>
      </dgm:prSet>
      <dgm:spPr/>
    </dgm:pt>
    <dgm:pt modelId="{35D27ADA-7228-4351-B7D5-62903AAA2EA4}" type="pres">
      <dgm:prSet presAssocID="{7C9D7EF8-5A88-413F-9229-4BA7D8DFB228}" presName="tSp" presStyleCnt="0"/>
      <dgm:spPr/>
    </dgm:pt>
    <dgm:pt modelId="{8AB3F44C-355A-4734-9C14-1E2BA2427285}" type="pres">
      <dgm:prSet presAssocID="{7C9D7EF8-5A88-413F-9229-4BA7D8DFB228}" presName="bSp" presStyleCnt="0"/>
      <dgm:spPr/>
    </dgm:pt>
    <dgm:pt modelId="{BB9029D8-49EE-44A0-B3B2-335B9D355415}" type="pres">
      <dgm:prSet presAssocID="{7C9D7EF8-5A88-413F-9229-4BA7D8DFB228}" presName="process" presStyleCnt="0"/>
      <dgm:spPr/>
    </dgm:pt>
    <dgm:pt modelId="{D5152FAD-533E-4BF4-A317-0CDE2CCDD701}" type="pres">
      <dgm:prSet presAssocID="{5E21E828-79CC-4719-BCB5-DEF81DB43172}" presName="composite1" presStyleCnt="0"/>
      <dgm:spPr/>
    </dgm:pt>
    <dgm:pt modelId="{C57E66E2-997D-4C75-8B6F-A3AD61C3C3CD}" type="pres">
      <dgm:prSet presAssocID="{5E21E828-79CC-4719-BCB5-DEF81DB43172}" presName="dummyNode1" presStyleLbl="node1" presStyleIdx="0" presStyleCnt="4"/>
      <dgm:spPr/>
    </dgm:pt>
    <dgm:pt modelId="{02D4481A-5B11-4144-82A9-9D938A2F0D76}" type="pres">
      <dgm:prSet presAssocID="{5E21E828-79CC-4719-BCB5-DEF81DB43172}" presName="childNode1" presStyleLbl="bgAcc1" presStyleIdx="0" presStyleCnt="4">
        <dgm:presLayoutVars>
          <dgm:bulletEnabled val="1"/>
        </dgm:presLayoutVars>
      </dgm:prSet>
      <dgm:spPr/>
    </dgm:pt>
    <dgm:pt modelId="{D8A221F7-A16B-4C13-9747-3086D4A783AB}" type="pres">
      <dgm:prSet presAssocID="{5E21E828-79CC-4719-BCB5-DEF81DB43172}" presName="childNode1tx" presStyleLbl="bgAcc1" presStyleIdx="0" presStyleCnt="4">
        <dgm:presLayoutVars>
          <dgm:bulletEnabled val="1"/>
        </dgm:presLayoutVars>
      </dgm:prSet>
      <dgm:spPr/>
    </dgm:pt>
    <dgm:pt modelId="{D15A4403-1A20-4FD5-B1D5-A1A144E31122}" type="pres">
      <dgm:prSet presAssocID="{5E21E828-79CC-4719-BCB5-DEF81DB43172}" presName="parentNode1" presStyleLbl="node1" presStyleIdx="0" presStyleCnt="4">
        <dgm:presLayoutVars>
          <dgm:chMax val="1"/>
          <dgm:bulletEnabled val="1"/>
        </dgm:presLayoutVars>
      </dgm:prSet>
      <dgm:spPr/>
    </dgm:pt>
    <dgm:pt modelId="{67B53863-AA2E-4B94-A98D-064EC7DBE115}" type="pres">
      <dgm:prSet presAssocID="{5E21E828-79CC-4719-BCB5-DEF81DB43172}" presName="connSite1" presStyleCnt="0"/>
      <dgm:spPr/>
    </dgm:pt>
    <dgm:pt modelId="{9865FE36-C0FD-4F9E-AF94-0A7B21DAAADF}" type="pres">
      <dgm:prSet presAssocID="{8C8F67A8-38BC-4516-98B2-6025B8CFF1F9}" presName="Name9" presStyleLbl="sibTrans2D1" presStyleIdx="0" presStyleCnt="3"/>
      <dgm:spPr/>
    </dgm:pt>
    <dgm:pt modelId="{F9E94074-7A03-4D20-991C-BCACF712456F}" type="pres">
      <dgm:prSet presAssocID="{8A3CE799-721D-4FF9-9CCF-FD42BD64DE95}" presName="composite2" presStyleCnt="0"/>
      <dgm:spPr/>
    </dgm:pt>
    <dgm:pt modelId="{87D05D13-E4F8-44E7-916C-F9D1A8757A1A}" type="pres">
      <dgm:prSet presAssocID="{8A3CE799-721D-4FF9-9CCF-FD42BD64DE95}" presName="dummyNode2" presStyleLbl="node1" presStyleIdx="0" presStyleCnt="4"/>
      <dgm:spPr/>
    </dgm:pt>
    <dgm:pt modelId="{F3299B7C-8401-47A8-87BD-F5C9DDF887F5}" type="pres">
      <dgm:prSet presAssocID="{8A3CE799-721D-4FF9-9CCF-FD42BD64DE95}" presName="childNode2" presStyleLbl="bgAcc1" presStyleIdx="1" presStyleCnt="4">
        <dgm:presLayoutVars>
          <dgm:bulletEnabled val="1"/>
        </dgm:presLayoutVars>
      </dgm:prSet>
      <dgm:spPr/>
    </dgm:pt>
    <dgm:pt modelId="{D380ED00-619C-416B-8A21-48DB04A44BBD}" type="pres">
      <dgm:prSet presAssocID="{8A3CE799-721D-4FF9-9CCF-FD42BD64DE95}" presName="childNode2tx" presStyleLbl="bgAcc1" presStyleIdx="1" presStyleCnt="4">
        <dgm:presLayoutVars>
          <dgm:bulletEnabled val="1"/>
        </dgm:presLayoutVars>
      </dgm:prSet>
      <dgm:spPr/>
    </dgm:pt>
    <dgm:pt modelId="{22C228C2-48F4-40D5-9BB2-7472D30168DC}" type="pres">
      <dgm:prSet presAssocID="{8A3CE799-721D-4FF9-9CCF-FD42BD64DE95}" presName="parentNode2" presStyleLbl="node1" presStyleIdx="1" presStyleCnt="4">
        <dgm:presLayoutVars>
          <dgm:chMax val="0"/>
          <dgm:bulletEnabled val="1"/>
        </dgm:presLayoutVars>
      </dgm:prSet>
      <dgm:spPr/>
    </dgm:pt>
    <dgm:pt modelId="{4ACE5D1C-116A-4855-A519-F0AE54711010}" type="pres">
      <dgm:prSet presAssocID="{8A3CE799-721D-4FF9-9CCF-FD42BD64DE95}" presName="connSite2" presStyleCnt="0"/>
      <dgm:spPr/>
    </dgm:pt>
    <dgm:pt modelId="{CFDC410F-A279-4FE4-906E-98BFC2395E59}" type="pres">
      <dgm:prSet presAssocID="{75E0D156-6F4F-4653-90D4-112A81729E70}" presName="Name18" presStyleLbl="sibTrans2D1" presStyleIdx="1" presStyleCnt="3"/>
      <dgm:spPr/>
    </dgm:pt>
    <dgm:pt modelId="{BBD005D0-4B1E-447E-8B1B-A0BFC6F79E3D}" type="pres">
      <dgm:prSet presAssocID="{AAA635CE-EF61-43A3-A2D1-FCD803F2CF8A}" presName="composite1" presStyleCnt="0"/>
      <dgm:spPr/>
    </dgm:pt>
    <dgm:pt modelId="{A9C74BA0-61A0-46E4-A165-6D9CB68A9C10}" type="pres">
      <dgm:prSet presAssocID="{AAA635CE-EF61-43A3-A2D1-FCD803F2CF8A}" presName="dummyNode1" presStyleLbl="node1" presStyleIdx="1" presStyleCnt="4"/>
      <dgm:spPr/>
    </dgm:pt>
    <dgm:pt modelId="{0767D7BC-ED05-4DEB-84EF-8EF137E30002}" type="pres">
      <dgm:prSet presAssocID="{AAA635CE-EF61-43A3-A2D1-FCD803F2CF8A}" presName="childNode1" presStyleLbl="bgAcc1" presStyleIdx="2" presStyleCnt="4" custScaleX="99467" custScaleY="107263">
        <dgm:presLayoutVars>
          <dgm:bulletEnabled val="1"/>
        </dgm:presLayoutVars>
      </dgm:prSet>
      <dgm:spPr/>
    </dgm:pt>
    <dgm:pt modelId="{253287F1-7A31-4636-9259-FD2DC1501310}" type="pres">
      <dgm:prSet presAssocID="{AAA635CE-EF61-43A3-A2D1-FCD803F2CF8A}" presName="childNode1tx" presStyleLbl="bgAcc1" presStyleIdx="2" presStyleCnt="4">
        <dgm:presLayoutVars>
          <dgm:bulletEnabled val="1"/>
        </dgm:presLayoutVars>
      </dgm:prSet>
      <dgm:spPr/>
    </dgm:pt>
    <dgm:pt modelId="{C06E8A58-7F68-435D-9516-79465151EF67}" type="pres">
      <dgm:prSet presAssocID="{AAA635CE-EF61-43A3-A2D1-FCD803F2CF8A}" presName="parentNode1" presStyleLbl="node1" presStyleIdx="2" presStyleCnt="4">
        <dgm:presLayoutVars>
          <dgm:chMax val="1"/>
          <dgm:bulletEnabled val="1"/>
        </dgm:presLayoutVars>
      </dgm:prSet>
      <dgm:spPr/>
    </dgm:pt>
    <dgm:pt modelId="{8C57A649-1D45-4B27-AAC1-8FA26F240073}" type="pres">
      <dgm:prSet presAssocID="{AAA635CE-EF61-43A3-A2D1-FCD803F2CF8A}" presName="connSite1" presStyleCnt="0"/>
      <dgm:spPr/>
    </dgm:pt>
    <dgm:pt modelId="{219D110D-A527-4704-9830-3390C3266165}" type="pres">
      <dgm:prSet presAssocID="{4C26D543-035E-4E37-ACE7-8F4F8CF9D8E9}" presName="Name9" presStyleLbl="sibTrans2D1" presStyleIdx="2" presStyleCnt="3"/>
      <dgm:spPr/>
    </dgm:pt>
    <dgm:pt modelId="{92A7BD0D-3426-422D-A9E1-D6D534669F66}" type="pres">
      <dgm:prSet presAssocID="{8F51B2CA-45E7-4D84-BDF9-90EAF8C4360A}" presName="composite2" presStyleCnt="0"/>
      <dgm:spPr/>
    </dgm:pt>
    <dgm:pt modelId="{C7C1A066-BE5E-4723-8AEC-0EC5696C216B}" type="pres">
      <dgm:prSet presAssocID="{8F51B2CA-45E7-4D84-BDF9-90EAF8C4360A}" presName="dummyNode2" presStyleLbl="node1" presStyleIdx="2" presStyleCnt="4"/>
      <dgm:spPr/>
    </dgm:pt>
    <dgm:pt modelId="{620CC929-0040-4AB8-A2AF-02FEAE7A56D2}" type="pres">
      <dgm:prSet presAssocID="{8F51B2CA-45E7-4D84-BDF9-90EAF8C4360A}" presName="childNode2" presStyleLbl="bgAcc1" presStyleIdx="3" presStyleCnt="4">
        <dgm:presLayoutVars>
          <dgm:bulletEnabled val="1"/>
        </dgm:presLayoutVars>
      </dgm:prSet>
      <dgm:spPr/>
    </dgm:pt>
    <dgm:pt modelId="{34B4F872-76BD-4135-83D6-7A469B1142F6}" type="pres">
      <dgm:prSet presAssocID="{8F51B2CA-45E7-4D84-BDF9-90EAF8C4360A}" presName="childNode2tx" presStyleLbl="bgAcc1" presStyleIdx="3" presStyleCnt="4">
        <dgm:presLayoutVars>
          <dgm:bulletEnabled val="1"/>
        </dgm:presLayoutVars>
      </dgm:prSet>
      <dgm:spPr/>
    </dgm:pt>
    <dgm:pt modelId="{1F6AB5A6-7FED-49E4-98FB-0670D56C6769}" type="pres">
      <dgm:prSet presAssocID="{8F51B2CA-45E7-4D84-BDF9-90EAF8C4360A}" presName="parentNode2" presStyleLbl="node1" presStyleIdx="3" presStyleCnt="4">
        <dgm:presLayoutVars>
          <dgm:chMax val="0"/>
          <dgm:bulletEnabled val="1"/>
        </dgm:presLayoutVars>
      </dgm:prSet>
      <dgm:spPr/>
    </dgm:pt>
    <dgm:pt modelId="{6D71CFCD-C144-4E9E-992C-3488CD3038B2}" type="pres">
      <dgm:prSet presAssocID="{8F51B2CA-45E7-4D84-BDF9-90EAF8C4360A}" presName="connSite2" presStyleCnt="0"/>
      <dgm:spPr/>
    </dgm:pt>
  </dgm:ptLst>
  <dgm:cxnLst>
    <dgm:cxn modelId="{402A3584-7798-4007-9CE5-80053CD98FD8}" type="presOf" srcId="{DA0D269C-6EE3-416F-BC16-CECF6C55A6DB}" destId="{0767D7BC-ED05-4DEB-84EF-8EF137E30002}" srcOrd="0" destOrd="1" presId="urn:microsoft.com/office/officeart/2005/8/layout/hProcess4"/>
    <dgm:cxn modelId="{AEE9D04F-37D7-40DD-8F79-D8E4352DA04C}" type="presOf" srcId="{4C26D543-035E-4E37-ACE7-8F4F8CF9D8E9}" destId="{219D110D-A527-4704-9830-3390C3266165}" srcOrd="0" destOrd="0" presId="urn:microsoft.com/office/officeart/2005/8/layout/hProcess4"/>
    <dgm:cxn modelId="{E10C89CB-4548-493E-B60D-2942A97DF28B}" type="presOf" srcId="{8F51B2CA-45E7-4D84-BDF9-90EAF8C4360A}" destId="{1F6AB5A6-7FED-49E4-98FB-0670D56C6769}" srcOrd="0" destOrd="0" presId="urn:microsoft.com/office/officeart/2005/8/layout/hProcess4"/>
    <dgm:cxn modelId="{5D9D7418-89FB-4EED-A73A-1445F3FB427A}" srcId="{7C9D7EF8-5A88-413F-9229-4BA7D8DFB228}" destId="{8A3CE799-721D-4FF9-9CCF-FD42BD64DE95}" srcOrd="1" destOrd="0" parTransId="{F3A95045-C2A4-4C37-98AB-5C4AD3C8A0F2}" sibTransId="{75E0D156-6F4F-4653-90D4-112A81729E70}"/>
    <dgm:cxn modelId="{FCDA0241-355B-419F-8B61-5D8BCF671482}" srcId="{7C9D7EF8-5A88-413F-9229-4BA7D8DFB228}" destId="{8F51B2CA-45E7-4D84-BDF9-90EAF8C4360A}" srcOrd="3" destOrd="0" parTransId="{25168719-548F-4BB4-B0DD-FD1693599C5D}" sibTransId="{1168546F-BD0B-46B5-8298-23D00AC7012E}"/>
    <dgm:cxn modelId="{B2816437-81CB-4A97-9F01-44010A572B5F}" type="presOf" srcId="{7D49FC9A-3BF8-4446-A4A3-E1DA9E14114C}" destId="{F3299B7C-8401-47A8-87BD-F5C9DDF887F5}" srcOrd="0" destOrd="1" presId="urn:microsoft.com/office/officeart/2005/8/layout/hProcess4"/>
    <dgm:cxn modelId="{CFB132EF-8E8B-4490-8327-63BC47558924}" type="presOf" srcId="{AAA635CE-EF61-43A3-A2D1-FCD803F2CF8A}" destId="{C06E8A58-7F68-435D-9516-79465151EF67}" srcOrd="0" destOrd="0" presId="urn:microsoft.com/office/officeart/2005/8/layout/hProcess4"/>
    <dgm:cxn modelId="{A0DD2B51-F1C5-4672-9F96-C39112B16483}" srcId="{AAA635CE-EF61-43A3-A2D1-FCD803F2CF8A}" destId="{DA0D269C-6EE3-416F-BC16-CECF6C55A6DB}" srcOrd="1" destOrd="0" parTransId="{2EC8235A-4842-44A1-8840-56908420BD0A}" sibTransId="{6D8B09E8-9D68-409A-B99B-62508C8CB0FA}"/>
    <dgm:cxn modelId="{BB16018B-1963-4DCA-A86C-280D1A182B8A}" srcId="{7C9D7EF8-5A88-413F-9229-4BA7D8DFB228}" destId="{AAA635CE-EF61-43A3-A2D1-FCD803F2CF8A}" srcOrd="2" destOrd="0" parTransId="{104CA403-FBD5-4F38-A979-C7937CB1F4EA}" sibTransId="{4C26D543-035E-4E37-ACE7-8F4F8CF9D8E9}"/>
    <dgm:cxn modelId="{CB844598-7C2B-43F9-916C-A8B5A1CDCBB3}" type="presOf" srcId="{350CCE84-A5DC-40B8-BD05-29BF0948A047}" destId="{D8A221F7-A16B-4C13-9747-3086D4A783AB}" srcOrd="1" destOrd="1" presId="urn:microsoft.com/office/officeart/2005/8/layout/hProcess4"/>
    <dgm:cxn modelId="{81354236-0C3E-41AB-8C3D-747BFEA0E8CB}" srcId="{8A3CE799-721D-4FF9-9CCF-FD42BD64DE95}" destId="{D6981814-B171-4984-BE30-FF6F13ADCD1D}" srcOrd="0" destOrd="0" parTransId="{38BD9EF0-B93B-4365-8177-DCC44A94D2B6}" sibTransId="{2A06341E-25DE-4AB6-9A33-A980F5F96AFB}"/>
    <dgm:cxn modelId="{3B6ABC83-B4CD-4233-A5D4-90B0F19F37FD}" srcId="{8F51B2CA-45E7-4D84-BDF9-90EAF8C4360A}" destId="{F34F7541-402C-4798-9E20-706CAE3A3573}" srcOrd="0" destOrd="0" parTransId="{BFB7AB79-7A19-48A3-9308-D809A6C73FC1}" sibTransId="{BC39A23F-A04E-4784-8F2C-740277409723}"/>
    <dgm:cxn modelId="{B42F5ACB-20EC-42EB-ACC6-CED266127772}" srcId="{7C9D7EF8-5A88-413F-9229-4BA7D8DFB228}" destId="{5E21E828-79CC-4719-BCB5-DEF81DB43172}" srcOrd="0" destOrd="0" parTransId="{4BE7793E-4924-44DB-8ABD-2BB701C809B8}" sibTransId="{8C8F67A8-38BC-4516-98B2-6025B8CFF1F9}"/>
    <dgm:cxn modelId="{EA7242B1-58EA-4825-A359-3576D354C106}" type="presOf" srcId="{350CCE84-A5DC-40B8-BD05-29BF0948A047}" destId="{02D4481A-5B11-4144-82A9-9D938A2F0D76}" srcOrd="0" destOrd="1" presId="urn:microsoft.com/office/officeart/2005/8/layout/hProcess4"/>
    <dgm:cxn modelId="{4C10484D-569E-43C1-B6FA-895C87C060A7}" type="presOf" srcId="{4D36F07C-5FCD-4218-8022-8C477D8DFAA0}" destId="{02D4481A-5B11-4144-82A9-9D938A2F0D76}" srcOrd="0" destOrd="0" presId="urn:microsoft.com/office/officeart/2005/8/layout/hProcess4"/>
    <dgm:cxn modelId="{2D2599B1-7A62-48AC-A67E-A05E8E41E180}" srcId="{8A3CE799-721D-4FF9-9CCF-FD42BD64DE95}" destId="{7D49FC9A-3BF8-4446-A4A3-E1DA9E14114C}" srcOrd="1" destOrd="0" parTransId="{E3AD29D6-9553-4EB0-B003-71D9186B12E0}" sibTransId="{7FB3EE1F-322E-4D3D-8FCF-BB1BF997A7C8}"/>
    <dgm:cxn modelId="{E08F2A02-87FC-4AD7-858A-535FC3866B36}" type="presOf" srcId="{7C9D7EF8-5A88-413F-9229-4BA7D8DFB228}" destId="{3794E288-4844-49A6-B5F8-06DEECB74674}" srcOrd="0" destOrd="0" presId="urn:microsoft.com/office/officeart/2005/8/layout/hProcess4"/>
    <dgm:cxn modelId="{7B42C6EE-B275-44E1-B855-00F64B703C23}" srcId="{5E21E828-79CC-4719-BCB5-DEF81DB43172}" destId="{350CCE84-A5DC-40B8-BD05-29BF0948A047}" srcOrd="1" destOrd="0" parTransId="{E53E6C20-17AF-485A-BCC2-D74FE101E756}" sibTransId="{EF5D2DAE-B9CB-4E1D-9768-5AE874DB0E76}"/>
    <dgm:cxn modelId="{9B5EC881-DEAE-4165-A890-F3367E59297A}" type="presOf" srcId="{7D49FC9A-3BF8-4446-A4A3-E1DA9E14114C}" destId="{D380ED00-619C-416B-8A21-48DB04A44BBD}" srcOrd="1" destOrd="1" presId="urn:microsoft.com/office/officeart/2005/8/layout/hProcess4"/>
    <dgm:cxn modelId="{622D3F6B-A2C8-4014-A3F8-B2264CD4D1EC}" type="presOf" srcId="{75E0D156-6F4F-4653-90D4-112A81729E70}" destId="{CFDC410F-A279-4FE4-906E-98BFC2395E59}" srcOrd="0" destOrd="0" presId="urn:microsoft.com/office/officeart/2005/8/layout/hProcess4"/>
    <dgm:cxn modelId="{0179A536-2E52-43BA-A88D-94A17C8B5FFA}" type="presOf" srcId="{8A3CE799-721D-4FF9-9CCF-FD42BD64DE95}" destId="{22C228C2-48F4-40D5-9BB2-7472D30168DC}" srcOrd="0" destOrd="0" presId="urn:microsoft.com/office/officeart/2005/8/layout/hProcess4"/>
    <dgm:cxn modelId="{DD824D8D-0992-4B02-9798-DEA97C7BAADE}" type="presOf" srcId="{4D36F07C-5FCD-4218-8022-8C477D8DFAA0}" destId="{D8A221F7-A16B-4C13-9747-3086D4A783AB}" srcOrd="1" destOrd="0" presId="urn:microsoft.com/office/officeart/2005/8/layout/hProcess4"/>
    <dgm:cxn modelId="{999904C8-B371-43F0-A48B-4C70EB6592F8}" srcId="{5E21E828-79CC-4719-BCB5-DEF81DB43172}" destId="{4D36F07C-5FCD-4218-8022-8C477D8DFAA0}" srcOrd="0" destOrd="0" parTransId="{424ADEF1-855A-4244-8E85-209A66BC3D5B}" sibTransId="{33D799CF-0CE9-4522-8408-5DAE0913ABE2}"/>
    <dgm:cxn modelId="{710426A0-FCEB-4608-9976-8C59D455851B}" srcId="{AAA635CE-EF61-43A3-A2D1-FCD803F2CF8A}" destId="{084D367B-21D3-4407-8686-529242684090}" srcOrd="0" destOrd="0" parTransId="{2DACD6E0-CEF0-43B4-ACE1-457E8D36DAAC}" sibTransId="{CAEDC808-1BA8-4022-93FD-230ABA32714A}"/>
    <dgm:cxn modelId="{8C26EB68-670D-4710-AF42-AB94CFF0A878}" type="presOf" srcId="{DA0D269C-6EE3-416F-BC16-CECF6C55A6DB}" destId="{253287F1-7A31-4636-9259-FD2DC1501310}" srcOrd="1" destOrd="1" presId="urn:microsoft.com/office/officeart/2005/8/layout/hProcess4"/>
    <dgm:cxn modelId="{32654041-8B60-4429-8E30-4554850E28EF}" type="presOf" srcId="{084D367B-21D3-4407-8686-529242684090}" destId="{253287F1-7A31-4636-9259-FD2DC1501310}" srcOrd="1" destOrd="0" presId="urn:microsoft.com/office/officeart/2005/8/layout/hProcess4"/>
    <dgm:cxn modelId="{DB0F4E4C-41D2-4893-BBF7-3DBF90C29D7E}" type="presOf" srcId="{D6981814-B171-4984-BE30-FF6F13ADCD1D}" destId="{F3299B7C-8401-47A8-87BD-F5C9DDF887F5}" srcOrd="0" destOrd="0" presId="urn:microsoft.com/office/officeart/2005/8/layout/hProcess4"/>
    <dgm:cxn modelId="{5A7F5D75-1622-414B-9714-680474BBD9CC}" type="presOf" srcId="{084D367B-21D3-4407-8686-529242684090}" destId="{0767D7BC-ED05-4DEB-84EF-8EF137E30002}" srcOrd="0" destOrd="0" presId="urn:microsoft.com/office/officeart/2005/8/layout/hProcess4"/>
    <dgm:cxn modelId="{1557D169-71EA-463B-BFD4-81F39A0AA479}" type="presOf" srcId="{5E21E828-79CC-4719-BCB5-DEF81DB43172}" destId="{D15A4403-1A20-4FD5-B1D5-A1A144E31122}" srcOrd="0" destOrd="0" presId="urn:microsoft.com/office/officeart/2005/8/layout/hProcess4"/>
    <dgm:cxn modelId="{F5D039AF-7922-4B62-B1AA-ABC258341254}" type="presOf" srcId="{8C8F67A8-38BC-4516-98B2-6025B8CFF1F9}" destId="{9865FE36-C0FD-4F9E-AF94-0A7B21DAAADF}" srcOrd="0" destOrd="0" presId="urn:microsoft.com/office/officeart/2005/8/layout/hProcess4"/>
    <dgm:cxn modelId="{A1BF5421-9BC6-4B10-AE8D-1AF9FF0656D5}" type="presOf" srcId="{D6981814-B171-4984-BE30-FF6F13ADCD1D}" destId="{D380ED00-619C-416B-8A21-48DB04A44BBD}" srcOrd="1" destOrd="0" presId="urn:microsoft.com/office/officeart/2005/8/layout/hProcess4"/>
    <dgm:cxn modelId="{6340F9B6-C058-4C86-9C05-D8517A9D92CB}" type="presOf" srcId="{F34F7541-402C-4798-9E20-706CAE3A3573}" destId="{620CC929-0040-4AB8-A2AF-02FEAE7A56D2}" srcOrd="0" destOrd="0" presId="urn:microsoft.com/office/officeart/2005/8/layout/hProcess4"/>
    <dgm:cxn modelId="{97B85989-78C5-4B4D-B88D-90A654949871}" type="presOf" srcId="{F34F7541-402C-4798-9E20-706CAE3A3573}" destId="{34B4F872-76BD-4135-83D6-7A469B1142F6}" srcOrd="1" destOrd="0" presId="urn:microsoft.com/office/officeart/2005/8/layout/hProcess4"/>
    <dgm:cxn modelId="{EB4AE05D-4443-46E3-A6B0-85F0EE66F948}" type="presParOf" srcId="{3794E288-4844-49A6-B5F8-06DEECB74674}" destId="{35D27ADA-7228-4351-B7D5-62903AAA2EA4}" srcOrd="0" destOrd="0" presId="urn:microsoft.com/office/officeart/2005/8/layout/hProcess4"/>
    <dgm:cxn modelId="{57A22A94-90A5-4420-965C-8754F113FB8B}" type="presParOf" srcId="{3794E288-4844-49A6-B5F8-06DEECB74674}" destId="{8AB3F44C-355A-4734-9C14-1E2BA2427285}" srcOrd="1" destOrd="0" presId="urn:microsoft.com/office/officeart/2005/8/layout/hProcess4"/>
    <dgm:cxn modelId="{248211B3-2FDF-4FF8-AE10-F547603B3C7A}" type="presParOf" srcId="{3794E288-4844-49A6-B5F8-06DEECB74674}" destId="{BB9029D8-49EE-44A0-B3B2-335B9D355415}" srcOrd="2" destOrd="0" presId="urn:microsoft.com/office/officeart/2005/8/layout/hProcess4"/>
    <dgm:cxn modelId="{2B7F9853-4C6B-498F-B78D-3B1E6192F545}" type="presParOf" srcId="{BB9029D8-49EE-44A0-B3B2-335B9D355415}" destId="{D5152FAD-533E-4BF4-A317-0CDE2CCDD701}" srcOrd="0" destOrd="0" presId="urn:microsoft.com/office/officeart/2005/8/layout/hProcess4"/>
    <dgm:cxn modelId="{67DD3B7B-4A2F-4741-B09D-A3553E3B86C1}" type="presParOf" srcId="{D5152FAD-533E-4BF4-A317-0CDE2CCDD701}" destId="{C57E66E2-997D-4C75-8B6F-A3AD61C3C3CD}" srcOrd="0" destOrd="0" presId="urn:microsoft.com/office/officeart/2005/8/layout/hProcess4"/>
    <dgm:cxn modelId="{059FDE02-186D-449E-B8F4-5F744C280FF0}" type="presParOf" srcId="{D5152FAD-533E-4BF4-A317-0CDE2CCDD701}" destId="{02D4481A-5B11-4144-82A9-9D938A2F0D76}" srcOrd="1" destOrd="0" presId="urn:microsoft.com/office/officeart/2005/8/layout/hProcess4"/>
    <dgm:cxn modelId="{83247A3D-1C05-4709-812A-958969DCFC88}" type="presParOf" srcId="{D5152FAD-533E-4BF4-A317-0CDE2CCDD701}" destId="{D8A221F7-A16B-4C13-9747-3086D4A783AB}" srcOrd="2" destOrd="0" presId="urn:microsoft.com/office/officeart/2005/8/layout/hProcess4"/>
    <dgm:cxn modelId="{FA3327A5-C864-4F8F-9D64-29AE4312CFB9}" type="presParOf" srcId="{D5152FAD-533E-4BF4-A317-0CDE2CCDD701}" destId="{D15A4403-1A20-4FD5-B1D5-A1A144E31122}" srcOrd="3" destOrd="0" presId="urn:microsoft.com/office/officeart/2005/8/layout/hProcess4"/>
    <dgm:cxn modelId="{E3C345E2-52F3-41EE-A24F-41CBE177D3A1}" type="presParOf" srcId="{D5152FAD-533E-4BF4-A317-0CDE2CCDD701}" destId="{67B53863-AA2E-4B94-A98D-064EC7DBE115}" srcOrd="4" destOrd="0" presId="urn:microsoft.com/office/officeart/2005/8/layout/hProcess4"/>
    <dgm:cxn modelId="{9595D411-89A3-48D2-90C2-581BC7CA66A7}" type="presParOf" srcId="{BB9029D8-49EE-44A0-B3B2-335B9D355415}" destId="{9865FE36-C0FD-4F9E-AF94-0A7B21DAAADF}" srcOrd="1" destOrd="0" presId="urn:microsoft.com/office/officeart/2005/8/layout/hProcess4"/>
    <dgm:cxn modelId="{721E3598-4370-411E-9751-97DAA60B5D32}" type="presParOf" srcId="{BB9029D8-49EE-44A0-B3B2-335B9D355415}" destId="{F9E94074-7A03-4D20-991C-BCACF712456F}" srcOrd="2" destOrd="0" presId="urn:microsoft.com/office/officeart/2005/8/layout/hProcess4"/>
    <dgm:cxn modelId="{8BFC5A87-40B3-467F-81B9-F15237582CCC}" type="presParOf" srcId="{F9E94074-7A03-4D20-991C-BCACF712456F}" destId="{87D05D13-E4F8-44E7-916C-F9D1A8757A1A}" srcOrd="0" destOrd="0" presId="urn:microsoft.com/office/officeart/2005/8/layout/hProcess4"/>
    <dgm:cxn modelId="{BAE30275-01D0-47AA-B1B1-737B8586C086}" type="presParOf" srcId="{F9E94074-7A03-4D20-991C-BCACF712456F}" destId="{F3299B7C-8401-47A8-87BD-F5C9DDF887F5}" srcOrd="1" destOrd="0" presId="urn:microsoft.com/office/officeart/2005/8/layout/hProcess4"/>
    <dgm:cxn modelId="{AC7476F8-CA08-4E03-9B93-B53C536F8B25}" type="presParOf" srcId="{F9E94074-7A03-4D20-991C-BCACF712456F}" destId="{D380ED00-619C-416B-8A21-48DB04A44BBD}" srcOrd="2" destOrd="0" presId="urn:microsoft.com/office/officeart/2005/8/layout/hProcess4"/>
    <dgm:cxn modelId="{331C2D04-3C2B-4230-84B8-11D875BBC4F2}" type="presParOf" srcId="{F9E94074-7A03-4D20-991C-BCACF712456F}" destId="{22C228C2-48F4-40D5-9BB2-7472D30168DC}" srcOrd="3" destOrd="0" presId="urn:microsoft.com/office/officeart/2005/8/layout/hProcess4"/>
    <dgm:cxn modelId="{D205E64F-EF70-498B-989B-FEDAFC90C514}" type="presParOf" srcId="{F9E94074-7A03-4D20-991C-BCACF712456F}" destId="{4ACE5D1C-116A-4855-A519-F0AE54711010}" srcOrd="4" destOrd="0" presId="urn:microsoft.com/office/officeart/2005/8/layout/hProcess4"/>
    <dgm:cxn modelId="{3FC895A2-CB68-4A26-B405-1544BB9D6E61}" type="presParOf" srcId="{BB9029D8-49EE-44A0-B3B2-335B9D355415}" destId="{CFDC410F-A279-4FE4-906E-98BFC2395E59}" srcOrd="3" destOrd="0" presId="urn:microsoft.com/office/officeart/2005/8/layout/hProcess4"/>
    <dgm:cxn modelId="{502ABBFF-AC0E-406E-91FC-DC3BC46D0F98}" type="presParOf" srcId="{BB9029D8-49EE-44A0-B3B2-335B9D355415}" destId="{BBD005D0-4B1E-447E-8B1B-A0BFC6F79E3D}" srcOrd="4" destOrd="0" presId="urn:microsoft.com/office/officeart/2005/8/layout/hProcess4"/>
    <dgm:cxn modelId="{9DE57B2C-F7C2-4811-9048-0FF8A2701D93}" type="presParOf" srcId="{BBD005D0-4B1E-447E-8B1B-A0BFC6F79E3D}" destId="{A9C74BA0-61A0-46E4-A165-6D9CB68A9C10}" srcOrd="0" destOrd="0" presId="urn:microsoft.com/office/officeart/2005/8/layout/hProcess4"/>
    <dgm:cxn modelId="{A2450B23-3FDC-4840-A697-2F29AE7A730B}" type="presParOf" srcId="{BBD005D0-4B1E-447E-8B1B-A0BFC6F79E3D}" destId="{0767D7BC-ED05-4DEB-84EF-8EF137E30002}" srcOrd="1" destOrd="0" presId="urn:microsoft.com/office/officeart/2005/8/layout/hProcess4"/>
    <dgm:cxn modelId="{41B60C4D-5A05-482E-9F00-BA12ACCD5BBE}" type="presParOf" srcId="{BBD005D0-4B1E-447E-8B1B-A0BFC6F79E3D}" destId="{253287F1-7A31-4636-9259-FD2DC1501310}" srcOrd="2" destOrd="0" presId="urn:microsoft.com/office/officeart/2005/8/layout/hProcess4"/>
    <dgm:cxn modelId="{DC09CAE5-316D-4355-A59B-A7878F8CC1CB}" type="presParOf" srcId="{BBD005D0-4B1E-447E-8B1B-A0BFC6F79E3D}" destId="{C06E8A58-7F68-435D-9516-79465151EF67}" srcOrd="3" destOrd="0" presId="urn:microsoft.com/office/officeart/2005/8/layout/hProcess4"/>
    <dgm:cxn modelId="{E11ADC37-8EF7-40BF-89E9-DA54BE1D8989}" type="presParOf" srcId="{BBD005D0-4B1E-447E-8B1B-A0BFC6F79E3D}" destId="{8C57A649-1D45-4B27-AAC1-8FA26F240073}" srcOrd="4" destOrd="0" presId="urn:microsoft.com/office/officeart/2005/8/layout/hProcess4"/>
    <dgm:cxn modelId="{D1381ADB-29E7-4F25-A910-2C4FADFE5559}" type="presParOf" srcId="{BB9029D8-49EE-44A0-B3B2-335B9D355415}" destId="{219D110D-A527-4704-9830-3390C3266165}" srcOrd="5" destOrd="0" presId="urn:microsoft.com/office/officeart/2005/8/layout/hProcess4"/>
    <dgm:cxn modelId="{0559152B-98E1-458A-861E-0352AC97C148}" type="presParOf" srcId="{BB9029D8-49EE-44A0-B3B2-335B9D355415}" destId="{92A7BD0D-3426-422D-A9E1-D6D534669F66}" srcOrd="6" destOrd="0" presId="urn:microsoft.com/office/officeart/2005/8/layout/hProcess4"/>
    <dgm:cxn modelId="{B18AE248-4086-44BB-A091-1474C3FDFBB8}" type="presParOf" srcId="{92A7BD0D-3426-422D-A9E1-D6D534669F66}" destId="{C7C1A066-BE5E-4723-8AEC-0EC5696C216B}" srcOrd="0" destOrd="0" presId="urn:microsoft.com/office/officeart/2005/8/layout/hProcess4"/>
    <dgm:cxn modelId="{C78761E5-25AB-4D65-9ACA-7060428A397B}" type="presParOf" srcId="{92A7BD0D-3426-422D-A9E1-D6D534669F66}" destId="{620CC929-0040-4AB8-A2AF-02FEAE7A56D2}" srcOrd="1" destOrd="0" presId="urn:microsoft.com/office/officeart/2005/8/layout/hProcess4"/>
    <dgm:cxn modelId="{15C8EAC7-2C2A-404A-99F7-453D4B809742}" type="presParOf" srcId="{92A7BD0D-3426-422D-A9E1-D6D534669F66}" destId="{34B4F872-76BD-4135-83D6-7A469B1142F6}" srcOrd="2" destOrd="0" presId="urn:microsoft.com/office/officeart/2005/8/layout/hProcess4"/>
    <dgm:cxn modelId="{278FF8DA-69E4-45A3-97CD-566461677C1E}" type="presParOf" srcId="{92A7BD0D-3426-422D-A9E1-D6D534669F66}" destId="{1F6AB5A6-7FED-49E4-98FB-0670D56C6769}" srcOrd="3" destOrd="0" presId="urn:microsoft.com/office/officeart/2005/8/layout/hProcess4"/>
    <dgm:cxn modelId="{4A2B4573-9D7B-433B-9B3C-0F5B67FF2828}" type="presParOf" srcId="{92A7BD0D-3426-422D-A9E1-D6D534669F66}" destId="{6D71CFCD-C144-4E9E-992C-3488CD3038B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667267-8E04-40C3-96D9-639FAD7B384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AU"/>
        </a:p>
      </dgm:t>
    </dgm:pt>
    <dgm:pt modelId="{6DC0D458-DB83-45CA-B5A8-9AD00CF71DC3}">
      <dgm:prSet phldrT="[Text]"/>
      <dgm:spPr/>
      <dgm:t>
        <a:bodyPr/>
        <a:lstStyle/>
        <a:p>
          <a:r>
            <a:rPr lang="en-AU" dirty="0"/>
            <a:t>Record</a:t>
          </a:r>
        </a:p>
      </dgm:t>
    </dgm:pt>
    <dgm:pt modelId="{7964176C-B9D9-4C12-A2B8-3A09A05F4751}" type="parTrans" cxnId="{CD5DD59F-8024-443F-8167-4393A2606212}">
      <dgm:prSet/>
      <dgm:spPr/>
      <dgm:t>
        <a:bodyPr/>
        <a:lstStyle/>
        <a:p>
          <a:endParaRPr lang="en-AU"/>
        </a:p>
      </dgm:t>
    </dgm:pt>
    <dgm:pt modelId="{F0007FEF-0E41-471A-BC55-CF91B7AB5222}" type="sibTrans" cxnId="{CD5DD59F-8024-443F-8167-4393A2606212}">
      <dgm:prSet/>
      <dgm:spPr>
        <a:solidFill>
          <a:srgbClr val="FE9B37"/>
        </a:solidFill>
      </dgm:spPr>
      <dgm:t>
        <a:bodyPr/>
        <a:lstStyle/>
        <a:p>
          <a:endParaRPr lang="en-AU"/>
        </a:p>
      </dgm:t>
    </dgm:pt>
    <dgm:pt modelId="{D5018946-CDD3-4C8B-8268-90E28B251F18}">
      <dgm:prSet custT="1"/>
      <dgm:spPr/>
      <dgm:t>
        <a:bodyPr/>
        <a:lstStyle/>
        <a:p>
          <a:r>
            <a:rPr lang="en-AU" sz="1600" dirty="0"/>
            <a:t>Production of sound track, voiceover and sound effects</a:t>
          </a:r>
        </a:p>
      </dgm:t>
    </dgm:pt>
    <dgm:pt modelId="{E2257CBF-81DE-4A15-8E8E-07CFFF67F31E}" type="parTrans" cxnId="{6C2CA268-131A-482A-9A2C-07999CE9E0F7}">
      <dgm:prSet/>
      <dgm:spPr/>
      <dgm:t>
        <a:bodyPr/>
        <a:lstStyle/>
        <a:p>
          <a:endParaRPr lang="en-AU"/>
        </a:p>
      </dgm:t>
    </dgm:pt>
    <dgm:pt modelId="{5F2D59AF-AC1E-4DF0-BCFD-6768AF7B464A}" type="sibTrans" cxnId="{6C2CA268-131A-482A-9A2C-07999CE9E0F7}">
      <dgm:prSet/>
      <dgm:spPr/>
      <dgm:t>
        <a:bodyPr/>
        <a:lstStyle/>
        <a:p>
          <a:endParaRPr lang="en-AU"/>
        </a:p>
      </dgm:t>
    </dgm:pt>
    <dgm:pt modelId="{343D46AE-3214-48B0-A51A-094C80E0999B}" type="pres">
      <dgm:prSet presAssocID="{8A667267-8E04-40C3-96D9-639FAD7B384E}" presName="Name0" presStyleCnt="0">
        <dgm:presLayoutVars>
          <dgm:dir/>
          <dgm:animLvl val="lvl"/>
          <dgm:resizeHandles val="exact"/>
        </dgm:presLayoutVars>
      </dgm:prSet>
      <dgm:spPr/>
    </dgm:pt>
    <dgm:pt modelId="{9A6E8554-020E-451B-AEC4-3ECC9F1E5A59}" type="pres">
      <dgm:prSet presAssocID="{8A667267-8E04-40C3-96D9-639FAD7B384E}" presName="tSp" presStyleCnt="0"/>
      <dgm:spPr/>
    </dgm:pt>
    <dgm:pt modelId="{C9E98F44-2E3D-43C6-BE97-29A9D333868D}" type="pres">
      <dgm:prSet presAssocID="{8A667267-8E04-40C3-96D9-639FAD7B384E}" presName="bSp" presStyleCnt="0"/>
      <dgm:spPr/>
    </dgm:pt>
    <dgm:pt modelId="{6B1941F0-D375-481F-86D7-0083862D49D5}" type="pres">
      <dgm:prSet presAssocID="{8A667267-8E04-40C3-96D9-639FAD7B384E}" presName="process" presStyleCnt="0"/>
      <dgm:spPr/>
    </dgm:pt>
    <dgm:pt modelId="{3EB6ADED-0097-4515-81A6-E1E7EF837805}" type="pres">
      <dgm:prSet presAssocID="{6DC0D458-DB83-45CA-B5A8-9AD00CF71DC3}" presName="composite1" presStyleCnt="0"/>
      <dgm:spPr/>
    </dgm:pt>
    <dgm:pt modelId="{CE4845FF-5018-4847-B326-0BE785FB5592}" type="pres">
      <dgm:prSet presAssocID="{6DC0D458-DB83-45CA-B5A8-9AD00CF71DC3}" presName="dummyNode1" presStyleLbl="node1" presStyleIdx="0" presStyleCnt="1"/>
      <dgm:spPr/>
    </dgm:pt>
    <dgm:pt modelId="{F64E4624-2823-4CC9-AE23-440B4B1B2C9F}" type="pres">
      <dgm:prSet presAssocID="{6DC0D458-DB83-45CA-B5A8-9AD00CF71DC3}" presName="childNode1" presStyleLbl="bgAcc1" presStyleIdx="0" presStyleCnt="1" custScaleX="124058" custScaleY="137740">
        <dgm:presLayoutVars>
          <dgm:bulletEnabled val="1"/>
        </dgm:presLayoutVars>
      </dgm:prSet>
      <dgm:spPr/>
    </dgm:pt>
    <dgm:pt modelId="{8900C88D-C06C-4E35-9A27-371992ED9174}" type="pres">
      <dgm:prSet presAssocID="{6DC0D458-DB83-45CA-B5A8-9AD00CF71DC3}" presName="childNode1tx" presStyleLbl="bgAcc1" presStyleIdx="0" presStyleCnt="1">
        <dgm:presLayoutVars>
          <dgm:bulletEnabled val="1"/>
        </dgm:presLayoutVars>
      </dgm:prSet>
      <dgm:spPr/>
    </dgm:pt>
    <dgm:pt modelId="{5961C982-1CB1-41AC-AE14-2F8EB06A9965}" type="pres">
      <dgm:prSet presAssocID="{6DC0D458-DB83-45CA-B5A8-9AD00CF71DC3}" presName="parentNode1" presStyleLbl="node1" presStyleIdx="0" presStyleCnt="1">
        <dgm:presLayoutVars>
          <dgm:chMax val="1"/>
          <dgm:bulletEnabled val="1"/>
        </dgm:presLayoutVars>
      </dgm:prSet>
      <dgm:spPr/>
    </dgm:pt>
    <dgm:pt modelId="{91303AAB-4624-4E6B-BB3D-3EC46D58AE5B}" type="pres">
      <dgm:prSet presAssocID="{6DC0D458-DB83-45CA-B5A8-9AD00CF71DC3}" presName="connSite1" presStyleCnt="0"/>
      <dgm:spPr/>
    </dgm:pt>
  </dgm:ptLst>
  <dgm:cxnLst>
    <dgm:cxn modelId="{D245C279-90E4-4E36-A7D3-26D2213E57C2}" type="presOf" srcId="{8A667267-8E04-40C3-96D9-639FAD7B384E}" destId="{343D46AE-3214-48B0-A51A-094C80E0999B}" srcOrd="0" destOrd="0" presId="urn:microsoft.com/office/officeart/2005/8/layout/hProcess4"/>
    <dgm:cxn modelId="{6C2CA268-131A-482A-9A2C-07999CE9E0F7}" srcId="{6DC0D458-DB83-45CA-B5A8-9AD00CF71DC3}" destId="{D5018946-CDD3-4C8B-8268-90E28B251F18}" srcOrd="0" destOrd="0" parTransId="{E2257CBF-81DE-4A15-8E8E-07CFFF67F31E}" sibTransId="{5F2D59AF-AC1E-4DF0-BCFD-6768AF7B464A}"/>
    <dgm:cxn modelId="{0FDF124F-1340-45DA-857F-58BABE2D9AF0}" type="presOf" srcId="{6DC0D458-DB83-45CA-B5A8-9AD00CF71DC3}" destId="{5961C982-1CB1-41AC-AE14-2F8EB06A9965}" srcOrd="0" destOrd="0" presId="urn:microsoft.com/office/officeart/2005/8/layout/hProcess4"/>
    <dgm:cxn modelId="{CD5DD59F-8024-443F-8167-4393A2606212}" srcId="{8A667267-8E04-40C3-96D9-639FAD7B384E}" destId="{6DC0D458-DB83-45CA-B5A8-9AD00CF71DC3}" srcOrd="0" destOrd="0" parTransId="{7964176C-B9D9-4C12-A2B8-3A09A05F4751}" sibTransId="{F0007FEF-0E41-471A-BC55-CF91B7AB5222}"/>
    <dgm:cxn modelId="{2A0C5BC3-A794-4DEE-86A5-993190E84484}" type="presOf" srcId="{D5018946-CDD3-4C8B-8268-90E28B251F18}" destId="{F64E4624-2823-4CC9-AE23-440B4B1B2C9F}" srcOrd="0" destOrd="0" presId="urn:microsoft.com/office/officeart/2005/8/layout/hProcess4"/>
    <dgm:cxn modelId="{1022BB2B-EE6E-4C62-B2CD-CDACAE722E04}" type="presOf" srcId="{D5018946-CDD3-4C8B-8268-90E28B251F18}" destId="{8900C88D-C06C-4E35-9A27-371992ED9174}" srcOrd="1" destOrd="0" presId="urn:microsoft.com/office/officeart/2005/8/layout/hProcess4"/>
    <dgm:cxn modelId="{F3FACD50-A53B-4EDE-A159-E4C68E472D51}" type="presParOf" srcId="{343D46AE-3214-48B0-A51A-094C80E0999B}" destId="{9A6E8554-020E-451B-AEC4-3ECC9F1E5A59}" srcOrd="0" destOrd="0" presId="urn:microsoft.com/office/officeart/2005/8/layout/hProcess4"/>
    <dgm:cxn modelId="{9C67B117-AC60-47A0-9F47-9F9077DF9CFC}" type="presParOf" srcId="{343D46AE-3214-48B0-A51A-094C80E0999B}" destId="{C9E98F44-2E3D-43C6-BE97-29A9D333868D}" srcOrd="1" destOrd="0" presId="urn:microsoft.com/office/officeart/2005/8/layout/hProcess4"/>
    <dgm:cxn modelId="{01EEF2C9-7A56-4204-9BB6-73374E0BE355}" type="presParOf" srcId="{343D46AE-3214-48B0-A51A-094C80E0999B}" destId="{6B1941F0-D375-481F-86D7-0083862D49D5}" srcOrd="2" destOrd="0" presId="urn:microsoft.com/office/officeart/2005/8/layout/hProcess4"/>
    <dgm:cxn modelId="{E7AC89FF-AD1F-429C-A224-80BD5EA2A4A8}" type="presParOf" srcId="{6B1941F0-D375-481F-86D7-0083862D49D5}" destId="{3EB6ADED-0097-4515-81A6-E1E7EF837805}" srcOrd="0" destOrd="0" presId="urn:microsoft.com/office/officeart/2005/8/layout/hProcess4"/>
    <dgm:cxn modelId="{1B6863EA-03D3-47C6-94D8-DC8B11984125}" type="presParOf" srcId="{3EB6ADED-0097-4515-81A6-E1E7EF837805}" destId="{CE4845FF-5018-4847-B326-0BE785FB5592}" srcOrd="0" destOrd="0" presId="urn:microsoft.com/office/officeart/2005/8/layout/hProcess4"/>
    <dgm:cxn modelId="{B6DF2897-A8A9-4C51-A603-CB73BE9DD9DE}" type="presParOf" srcId="{3EB6ADED-0097-4515-81A6-E1E7EF837805}" destId="{F64E4624-2823-4CC9-AE23-440B4B1B2C9F}" srcOrd="1" destOrd="0" presId="urn:microsoft.com/office/officeart/2005/8/layout/hProcess4"/>
    <dgm:cxn modelId="{4054A3AC-6BE6-479B-A7E6-6139E2ADE185}" type="presParOf" srcId="{3EB6ADED-0097-4515-81A6-E1E7EF837805}" destId="{8900C88D-C06C-4E35-9A27-371992ED9174}" srcOrd="2" destOrd="0" presId="urn:microsoft.com/office/officeart/2005/8/layout/hProcess4"/>
    <dgm:cxn modelId="{4B8336F4-FF59-4013-B023-D2A834753669}" type="presParOf" srcId="{3EB6ADED-0097-4515-81A6-E1E7EF837805}" destId="{5961C982-1CB1-41AC-AE14-2F8EB06A9965}" srcOrd="3" destOrd="0" presId="urn:microsoft.com/office/officeart/2005/8/layout/hProcess4"/>
    <dgm:cxn modelId="{60F477FB-C604-4CA5-8C64-01A3220D0BB1}" type="presParOf" srcId="{3EB6ADED-0097-4515-81A6-E1E7EF837805}" destId="{91303AAB-4624-4E6B-BB3D-3EC46D58AE5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481A-5B11-4144-82A9-9D938A2F0D76}">
      <dsp:nvSpPr>
        <dsp:cNvPr id="0" name=""/>
        <dsp:cNvSpPr/>
      </dsp:nvSpPr>
      <dsp:spPr>
        <a:xfrm>
          <a:off x="246475" y="335959"/>
          <a:ext cx="1930465" cy="16683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Digitise comic artwork</a:t>
          </a:r>
        </a:p>
        <a:p>
          <a:pPr marL="114300" lvl="1" indent="-114300" algn="l" defTabSz="666750">
            <a:lnSpc>
              <a:spcPct val="90000"/>
            </a:lnSpc>
            <a:spcBef>
              <a:spcPct val="0"/>
            </a:spcBef>
            <a:spcAft>
              <a:spcPct val="15000"/>
            </a:spcAft>
            <a:buChar char="•"/>
          </a:pPr>
          <a:r>
            <a:rPr lang="en-AU" sz="1500" kern="1200" dirty="0"/>
            <a:t>Identify frames for animated</a:t>
          </a:r>
        </a:p>
      </dsp:txBody>
      <dsp:txXfrm>
        <a:off x="284869" y="374353"/>
        <a:ext cx="1853677" cy="1234077"/>
      </dsp:txXfrm>
    </dsp:sp>
    <dsp:sp modelId="{9865FE36-C0FD-4F9E-AF94-0A7B21DAAADF}">
      <dsp:nvSpPr>
        <dsp:cNvPr id="0" name=""/>
        <dsp:cNvSpPr/>
      </dsp:nvSpPr>
      <dsp:spPr>
        <a:xfrm>
          <a:off x="1270341" y="541597"/>
          <a:ext cx="1975166" cy="1975166"/>
        </a:xfrm>
        <a:prstGeom prst="leftCircularArrow">
          <a:avLst>
            <a:gd name="adj1" fmla="val 2437"/>
            <a:gd name="adj2" fmla="val 294861"/>
            <a:gd name="adj3" fmla="val 2078278"/>
            <a:gd name="adj4" fmla="val 9032396"/>
            <a:gd name="adj5" fmla="val 2843"/>
          </a:avLst>
        </a:prstGeom>
        <a:solidFill>
          <a:srgbClr val="FE9B37"/>
        </a:solidFill>
        <a:ln>
          <a:noFill/>
        </a:ln>
        <a:effectLst/>
      </dsp:spPr>
      <dsp:style>
        <a:lnRef idx="0">
          <a:scrgbClr r="0" g="0" b="0"/>
        </a:lnRef>
        <a:fillRef idx="1">
          <a:scrgbClr r="0" g="0" b="0"/>
        </a:fillRef>
        <a:effectRef idx="0">
          <a:scrgbClr r="0" g="0" b="0"/>
        </a:effectRef>
        <a:fontRef idx="minor">
          <a:schemeClr val="lt1"/>
        </a:fontRef>
      </dsp:style>
    </dsp:sp>
    <dsp:sp modelId="{D15A4403-1A20-4FD5-B1D5-A1A144E31122}">
      <dsp:nvSpPr>
        <dsp:cNvPr id="0" name=""/>
        <dsp:cNvSpPr/>
      </dsp:nvSpPr>
      <dsp:spPr>
        <a:xfrm>
          <a:off x="825501" y="1497787"/>
          <a:ext cx="1235861" cy="49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kern="1200" dirty="0"/>
            <a:t>Digitise</a:t>
          </a:r>
        </a:p>
      </dsp:txBody>
      <dsp:txXfrm>
        <a:off x="839895" y="1512181"/>
        <a:ext cx="1207073" cy="462673"/>
      </dsp:txXfrm>
    </dsp:sp>
    <dsp:sp modelId="{F3299B7C-8401-47A8-87BD-F5C9DDF887F5}">
      <dsp:nvSpPr>
        <dsp:cNvPr id="0" name=""/>
        <dsp:cNvSpPr/>
      </dsp:nvSpPr>
      <dsp:spPr>
        <a:xfrm>
          <a:off x="2406113" y="334864"/>
          <a:ext cx="1930841" cy="16705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Layer artwork </a:t>
          </a:r>
        </a:p>
        <a:p>
          <a:pPr marL="114300" lvl="1" indent="-114300" algn="l" defTabSz="666750">
            <a:lnSpc>
              <a:spcPct val="90000"/>
            </a:lnSpc>
            <a:spcBef>
              <a:spcPct val="0"/>
            </a:spcBef>
            <a:spcAft>
              <a:spcPct val="15000"/>
            </a:spcAft>
            <a:buChar char="•"/>
          </a:pPr>
          <a:r>
            <a:rPr lang="en-AU" sz="1500" kern="1200" dirty="0"/>
            <a:t>Define two discrete adventures</a:t>
          </a:r>
        </a:p>
      </dsp:txBody>
      <dsp:txXfrm>
        <a:off x="2444557" y="731286"/>
        <a:ext cx="1853953" cy="1235698"/>
      </dsp:txXfrm>
    </dsp:sp>
    <dsp:sp modelId="{22C228C2-48F4-40D5-9BB2-7472D30168DC}">
      <dsp:nvSpPr>
        <dsp:cNvPr id="0" name=""/>
        <dsp:cNvSpPr/>
      </dsp:nvSpPr>
      <dsp:spPr>
        <a:xfrm>
          <a:off x="2985326" y="351043"/>
          <a:ext cx="1235861" cy="49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kern="1200" dirty="0"/>
            <a:t>Design</a:t>
          </a:r>
        </a:p>
      </dsp:txBody>
      <dsp:txXfrm>
        <a:off x="2999720" y="365437"/>
        <a:ext cx="1207073" cy="462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481A-5B11-4144-82A9-9D938A2F0D76}">
      <dsp:nvSpPr>
        <dsp:cNvPr id="0" name=""/>
        <dsp:cNvSpPr/>
      </dsp:nvSpPr>
      <dsp:spPr>
        <a:xfrm>
          <a:off x="2140" y="759576"/>
          <a:ext cx="1629578" cy="13440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Digitise comic artwork</a:t>
          </a:r>
        </a:p>
        <a:p>
          <a:pPr marL="114300" lvl="1" indent="-114300" algn="l" defTabSz="666750">
            <a:lnSpc>
              <a:spcPct val="90000"/>
            </a:lnSpc>
            <a:spcBef>
              <a:spcPct val="0"/>
            </a:spcBef>
            <a:spcAft>
              <a:spcPct val="15000"/>
            </a:spcAft>
            <a:buChar char="•"/>
          </a:pPr>
          <a:r>
            <a:rPr lang="en-AU" sz="1500" kern="1200" dirty="0"/>
            <a:t>Identify frames for animated</a:t>
          </a:r>
        </a:p>
      </dsp:txBody>
      <dsp:txXfrm>
        <a:off x="33071" y="790507"/>
        <a:ext cx="1567716" cy="994186"/>
      </dsp:txXfrm>
    </dsp:sp>
    <dsp:sp modelId="{9865FE36-C0FD-4F9E-AF94-0A7B21DAAADF}">
      <dsp:nvSpPr>
        <dsp:cNvPr id="0" name=""/>
        <dsp:cNvSpPr/>
      </dsp:nvSpPr>
      <dsp:spPr>
        <a:xfrm>
          <a:off x="912462" y="1060086"/>
          <a:ext cx="1826083" cy="1826083"/>
        </a:xfrm>
        <a:prstGeom prst="leftCircularArrow">
          <a:avLst>
            <a:gd name="adj1" fmla="val 3312"/>
            <a:gd name="adj2" fmla="val 409088"/>
            <a:gd name="adj3" fmla="val 2184599"/>
            <a:gd name="adj4" fmla="val 9024489"/>
            <a:gd name="adj5" fmla="val 3864"/>
          </a:avLst>
        </a:prstGeom>
        <a:solidFill>
          <a:srgbClr val="FE9B37"/>
        </a:solidFill>
        <a:ln>
          <a:noFill/>
        </a:ln>
        <a:effectLst/>
      </dsp:spPr>
      <dsp:style>
        <a:lnRef idx="0">
          <a:scrgbClr r="0" g="0" b="0"/>
        </a:lnRef>
        <a:fillRef idx="1">
          <a:scrgbClr r="0" g="0" b="0"/>
        </a:fillRef>
        <a:effectRef idx="0">
          <a:scrgbClr r="0" g="0" b="0"/>
        </a:effectRef>
        <a:fontRef idx="minor">
          <a:schemeClr val="lt1"/>
        </a:fontRef>
      </dsp:style>
    </dsp:sp>
    <dsp:sp modelId="{D15A4403-1A20-4FD5-B1D5-A1A144E31122}">
      <dsp:nvSpPr>
        <dsp:cNvPr id="0" name=""/>
        <dsp:cNvSpPr/>
      </dsp:nvSpPr>
      <dsp:spPr>
        <a:xfrm>
          <a:off x="364268" y="1815625"/>
          <a:ext cx="1448514" cy="576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dirty="0"/>
            <a:t>Digitise</a:t>
          </a:r>
        </a:p>
      </dsp:txBody>
      <dsp:txXfrm>
        <a:off x="381139" y="1832496"/>
        <a:ext cx="1414772" cy="542284"/>
      </dsp:txXfrm>
    </dsp:sp>
    <dsp:sp modelId="{F3299B7C-8401-47A8-87BD-F5C9DDF887F5}">
      <dsp:nvSpPr>
        <dsp:cNvPr id="0" name=""/>
        <dsp:cNvSpPr/>
      </dsp:nvSpPr>
      <dsp:spPr>
        <a:xfrm>
          <a:off x="2100768" y="759576"/>
          <a:ext cx="1629578" cy="13440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Layer artwork </a:t>
          </a:r>
        </a:p>
        <a:p>
          <a:pPr marL="114300" lvl="1" indent="-114300" algn="l" defTabSz="666750">
            <a:lnSpc>
              <a:spcPct val="90000"/>
            </a:lnSpc>
            <a:spcBef>
              <a:spcPct val="0"/>
            </a:spcBef>
            <a:spcAft>
              <a:spcPct val="15000"/>
            </a:spcAft>
            <a:buChar char="•"/>
          </a:pPr>
          <a:r>
            <a:rPr lang="en-AU" sz="1500" kern="1200" dirty="0"/>
            <a:t>Define two discrete adventures</a:t>
          </a:r>
        </a:p>
      </dsp:txBody>
      <dsp:txXfrm>
        <a:off x="2131699" y="1078520"/>
        <a:ext cx="1567716" cy="994186"/>
      </dsp:txXfrm>
    </dsp:sp>
    <dsp:sp modelId="{CFDC410F-A279-4FE4-906E-98BFC2395E59}">
      <dsp:nvSpPr>
        <dsp:cNvPr id="0" name=""/>
        <dsp:cNvSpPr/>
      </dsp:nvSpPr>
      <dsp:spPr>
        <a:xfrm>
          <a:off x="2997510" y="-75654"/>
          <a:ext cx="2034307" cy="2034307"/>
        </a:xfrm>
        <a:prstGeom prst="circularArrow">
          <a:avLst>
            <a:gd name="adj1" fmla="val 2973"/>
            <a:gd name="adj2" fmla="val 364288"/>
            <a:gd name="adj3" fmla="val 19460201"/>
            <a:gd name="adj4" fmla="val 12575511"/>
            <a:gd name="adj5" fmla="val 3468"/>
          </a:avLst>
        </a:prstGeom>
        <a:solidFill>
          <a:srgbClr val="FE9B37"/>
        </a:solidFill>
        <a:ln>
          <a:noFill/>
        </a:ln>
        <a:effectLst/>
      </dsp:spPr>
      <dsp:style>
        <a:lnRef idx="0">
          <a:scrgbClr r="0" g="0" b="0"/>
        </a:lnRef>
        <a:fillRef idx="1">
          <a:scrgbClr r="0" g="0" b="0"/>
        </a:fillRef>
        <a:effectRef idx="0">
          <a:scrgbClr r="0" g="0" b="0"/>
        </a:effectRef>
        <a:fontRef idx="minor">
          <a:schemeClr val="lt1"/>
        </a:fontRef>
      </dsp:style>
    </dsp:sp>
    <dsp:sp modelId="{22C228C2-48F4-40D5-9BB2-7472D30168DC}">
      <dsp:nvSpPr>
        <dsp:cNvPr id="0" name=""/>
        <dsp:cNvSpPr/>
      </dsp:nvSpPr>
      <dsp:spPr>
        <a:xfrm>
          <a:off x="2462897" y="471563"/>
          <a:ext cx="1448514" cy="576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dirty="0"/>
            <a:t>Design</a:t>
          </a:r>
        </a:p>
      </dsp:txBody>
      <dsp:txXfrm>
        <a:off x="2479768" y="488434"/>
        <a:ext cx="1414772" cy="542284"/>
      </dsp:txXfrm>
    </dsp:sp>
    <dsp:sp modelId="{0767D7BC-ED05-4DEB-84EF-8EF137E30002}">
      <dsp:nvSpPr>
        <dsp:cNvPr id="0" name=""/>
        <dsp:cNvSpPr/>
      </dsp:nvSpPr>
      <dsp:spPr>
        <a:xfrm>
          <a:off x="4199397" y="759576"/>
          <a:ext cx="1629578" cy="13440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AU" sz="1600" kern="1200" dirty="0"/>
            <a:t>Script and </a:t>
          </a:r>
          <a:r>
            <a:rPr lang="en-AU" sz="1600" kern="1200" dirty="0" err="1"/>
            <a:t>soud</a:t>
          </a:r>
          <a:endParaRPr lang="en-AU" sz="1600" kern="1200" dirty="0"/>
        </a:p>
        <a:p>
          <a:pPr marL="171450" lvl="1" indent="-171450" algn="l" defTabSz="711200">
            <a:lnSpc>
              <a:spcPct val="90000"/>
            </a:lnSpc>
            <a:spcBef>
              <a:spcPct val="0"/>
            </a:spcBef>
            <a:spcAft>
              <a:spcPct val="15000"/>
            </a:spcAft>
            <a:buChar char="•"/>
          </a:pPr>
          <a:r>
            <a:rPr lang="en-AU" sz="1600" kern="1200" dirty="0"/>
            <a:t>New artwork </a:t>
          </a:r>
          <a:r>
            <a:rPr lang="en-AU" sz="1600" kern="1200" dirty="0" err="1"/>
            <a:t>desined</a:t>
          </a:r>
          <a:endParaRPr lang="en-AU" sz="1600" kern="1200" dirty="0"/>
        </a:p>
      </dsp:txBody>
      <dsp:txXfrm>
        <a:off x="4230328" y="790507"/>
        <a:ext cx="1567716" cy="994186"/>
      </dsp:txXfrm>
    </dsp:sp>
    <dsp:sp modelId="{C06E8A58-7F68-435D-9516-79465151EF67}">
      <dsp:nvSpPr>
        <dsp:cNvPr id="0" name=""/>
        <dsp:cNvSpPr/>
      </dsp:nvSpPr>
      <dsp:spPr>
        <a:xfrm>
          <a:off x="4561525" y="1815625"/>
          <a:ext cx="1448514" cy="576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a:t>Script</a:t>
          </a:r>
          <a:endParaRPr lang="en-AU" sz="3200" kern="1200" dirty="0"/>
        </a:p>
      </dsp:txBody>
      <dsp:txXfrm>
        <a:off x="4578396" y="1832496"/>
        <a:ext cx="1414772" cy="542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481A-5B11-4144-82A9-9D938A2F0D76}">
      <dsp:nvSpPr>
        <dsp:cNvPr id="0" name=""/>
        <dsp:cNvSpPr/>
      </dsp:nvSpPr>
      <dsp:spPr>
        <a:xfrm>
          <a:off x="1692" y="983084"/>
          <a:ext cx="1621429" cy="1337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Digitise comic artwork</a:t>
          </a:r>
        </a:p>
        <a:p>
          <a:pPr marL="114300" lvl="1" indent="-114300" algn="l" defTabSz="666750">
            <a:lnSpc>
              <a:spcPct val="90000"/>
            </a:lnSpc>
            <a:spcBef>
              <a:spcPct val="0"/>
            </a:spcBef>
            <a:spcAft>
              <a:spcPct val="15000"/>
            </a:spcAft>
            <a:buChar char="•"/>
          </a:pPr>
          <a:r>
            <a:rPr lang="en-AU" sz="1500" kern="1200" dirty="0"/>
            <a:t>Identify frames for animated</a:t>
          </a:r>
        </a:p>
      </dsp:txBody>
      <dsp:txXfrm>
        <a:off x="32468" y="1013860"/>
        <a:ext cx="1559877" cy="989215"/>
      </dsp:txXfrm>
    </dsp:sp>
    <dsp:sp modelId="{9865FE36-C0FD-4F9E-AF94-0A7B21DAAADF}">
      <dsp:nvSpPr>
        <dsp:cNvPr id="0" name=""/>
        <dsp:cNvSpPr/>
      </dsp:nvSpPr>
      <dsp:spPr>
        <a:xfrm>
          <a:off x="891307" y="1224066"/>
          <a:ext cx="1902671" cy="1902671"/>
        </a:xfrm>
        <a:prstGeom prst="leftCircularArrow">
          <a:avLst>
            <a:gd name="adj1" fmla="val 3752"/>
            <a:gd name="adj2" fmla="val 468368"/>
            <a:gd name="adj3" fmla="val 2243879"/>
            <a:gd name="adj4" fmla="val 9024489"/>
            <a:gd name="adj5" fmla="val 4377"/>
          </a:avLst>
        </a:prstGeom>
        <a:solidFill>
          <a:srgbClr val="FE9B37"/>
        </a:solidFill>
        <a:ln>
          <a:noFill/>
        </a:ln>
        <a:effectLst/>
      </dsp:spPr>
      <dsp:style>
        <a:lnRef idx="0">
          <a:scrgbClr r="0" g="0" b="0"/>
        </a:lnRef>
        <a:fillRef idx="1">
          <a:scrgbClr r="0" g="0" b="0"/>
        </a:fillRef>
        <a:effectRef idx="0">
          <a:scrgbClr r="0" g="0" b="0"/>
        </a:effectRef>
        <a:fontRef idx="minor">
          <a:schemeClr val="lt1"/>
        </a:fontRef>
      </dsp:style>
    </dsp:sp>
    <dsp:sp modelId="{D15A4403-1A20-4FD5-B1D5-A1A144E31122}">
      <dsp:nvSpPr>
        <dsp:cNvPr id="0" name=""/>
        <dsp:cNvSpPr/>
      </dsp:nvSpPr>
      <dsp:spPr>
        <a:xfrm>
          <a:off x="362010" y="2033851"/>
          <a:ext cx="1441270" cy="573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dirty="0"/>
            <a:t>Digitise</a:t>
          </a:r>
        </a:p>
      </dsp:txBody>
      <dsp:txXfrm>
        <a:off x="378797" y="2050638"/>
        <a:ext cx="1407696" cy="539571"/>
      </dsp:txXfrm>
    </dsp:sp>
    <dsp:sp modelId="{F3299B7C-8401-47A8-87BD-F5C9DDF887F5}">
      <dsp:nvSpPr>
        <dsp:cNvPr id="0" name=""/>
        <dsp:cNvSpPr/>
      </dsp:nvSpPr>
      <dsp:spPr>
        <a:xfrm>
          <a:off x="2143234" y="983084"/>
          <a:ext cx="1621429" cy="1337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AU" sz="1500" kern="1200" dirty="0"/>
            <a:t>Layer artwork </a:t>
          </a:r>
        </a:p>
        <a:p>
          <a:pPr marL="114300" lvl="1" indent="-114300" algn="l" defTabSz="666750">
            <a:lnSpc>
              <a:spcPct val="90000"/>
            </a:lnSpc>
            <a:spcBef>
              <a:spcPct val="0"/>
            </a:spcBef>
            <a:spcAft>
              <a:spcPct val="15000"/>
            </a:spcAft>
            <a:buChar char="•"/>
          </a:pPr>
          <a:r>
            <a:rPr lang="en-AU" sz="1500" kern="1200" dirty="0"/>
            <a:t>Define two discrete adventures</a:t>
          </a:r>
        </a:p>
      </dsp:txBody>
      <dsp:txXfrm>
        <a:off x="2174010" y="1300433"/>
        <a:ext cx="1559877" cy="989215"/>
      </dsp:txXfrm>
    </dsp:sp>
    <dsp:sp modelId="{CFDC410F-A279-4FE4-906E-98BFC2395E59}">
      <dsp:nvSpPr>
        <dsp:cNvPr id="0" name=""/>
        <dsp:cNvSpPr/>
      </dsp:nvSpPr>
      <dsp:spPr>
        <a:xfrm>
          <a:off x="3019435" y="124161"/>
          <a:ext cx="2109854" cy="2109854"/>
        </a:xfrm>
        <a:prstGeom prst="circularArrow">
          <a:avLst>
            <a:gd name="adj1" fmla="val 3384"/>
            <a:gd name="adj2" fmla="val 418672"/>
            <a:gd name="adj3" fmla="val 19405116"/>
            <a:gd name="adj4" fmla="val 12574809"/>
            <a:gd name="adj5" fmla="val 3948"/>
          </a:avLst>
        </a:prstGeom>
        <a:solidFill>
          <a:srgbClr val="FE9B37"/>
        </a:solidFill>
        <a:ln>
          <a:noFill/>
        </a:ln>
        <a:effectLst/>
      </dsp:spPr>
      <dsp:style>
        <a:lnRef idx="0">
          <a:scrgbClr r="0" g="0" b="0"/>
        </a:lnRef>
        <a:fillRef idx="1">
          <a:scrgbClr r="0" g="0" b="0"/>
        </a:fillRef>
        <a:effectRef idx="0">
          <a:scrgbClr r="0" g="0" b="0"/>
        </a:effectRef>
        <a:fontRef idx="minor">
          <a:schemeClr val="lt1"/>
        </a:fontRef>
      </dsp:style>
    </dsp:sp>
    <dsp:sp modelId="{22C228C2-48F4-40D5-9BB2-7472D30168DC}">
      <dsp:nvSpPr>
        <dsp:cNvPr id="0" name=""/>
        <dsp:cNvSpPr/>
      </dsp:nvSpPr>
      <dsp:spPr>
        <a:xfrm>
          <a:off x="2503552" y="696511"/>
          <a:ext cx="1441270" cy="573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dirty="0"/>
            <a:t>Design</a:t>
          </a:r>
        </a:p>
      </dsp:txBody>
      <dsp:txXfrm>
        <a:off x="2520339" y="713298"/>
        <a:ext cx="1407696" cy="539571"/>
      </dsp:txXfrm>
    </dsp:sp>
    <dsp:sp modelId="{0767D7BC-ED05-4DEB-84EF-8EF137E30002}">
      <dsp:nvSpPr>
        <dsp:cNvPr id="0" name=""/>
        <dsp:cNvSpPr/>
      </dsp:nvSpPr>
      <dsp:spPr>
        <a:xfrm>
          <a:off x="4289097" y="934865"/>
          <a:ext cx="1612787" cy="14344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AU" sz="1600" kern="1200" dirty="0"/>
            <a:t>Script and sound</a:t>
          </a:r>
        </a:p>
        <a:p>
          <a:pPr marL="171450" lvl="1" indent="-171450" algn="l" defTabSz="711200">
            <a:lnSpc>
              <a:spcPct val="90000"/>
            </a:lnSpc>
            <a:spcBef>
              <a:spcPct val="0"/>
            </a:spcBef>
            <a:spcAft>
              <a:spcPct val="15000"/>
            </a:spcAft>
            <a:buChar char="•"/>
          </a:pPr>
          <a:r>
            <a:rPr lang="en-AU" sz="1600" kern="1200" dirty="0"/>
            <a:t>New artwork designed</a:t>
          </a:r>
        </a:p>
      </dsp:txBody>
      <dsp:txXfrm>
        <a:off x="4322108" y="967876"/>
        <a:ext cx="1546765" cy="1061062"/>
      </dsp:txXfrm>
    </dsp:sp>
    <dsp:sp modelId="{219D110D-A527-4704-9830-3390C3266165}">
      <dsp:nvSpPr>
        <dsp:cNvPr id="0" name=""/>
        <dsp:cNvSpPr/>
      </dsp:nvSpPr>
      <dsp:spPr>
        <a:xfrm>
          <a:off x="5174292" y="1224240"/>
          <a:ext cx="1902671" cy="1902671"/>
        </a:xfrm>
        <a:prstGeom prst="leftCircularArrow">
          <a:avLst>
            <a:gd name="adj1" fmla="val 3752"/>
            <a:gd name="adj2" fmla="val 468368"/>
            <a:gd name="adj3" fmla="val 2243094"/>
            <a:gd name="adj4" fmla="val 9023705"/>
            <a:gd name="adj5" fmla="val 4377"/>
          </a:avLst>
        </a:prstGeom>
        <a:solidFill>
          <a:srgbClr val="FE9B37"/>
        </a:solidFill>
        <a:ln>
          <a:noFill/>
        </a:ln>
        <a:effectLst/>
      </dsp:spPr>
      <dsp:style>
        <a:lnRef idx="0">
          <a:scrgbClr r="0" g="0" b="0"/>
        </a:lnRef>
        <a:fillRef idx="1">
          <a:scrgbClr r="0" g="0" b="0"/>
        </a:fillRef>
        <a:effectRef idx="0">
          <a:scrgbClr r="0" g="0" b="0"/>
        </a:effectRef>
        <a:fontRef idx="minor">
          <a:schemeClr val="lt1"/>
        </a:fontRef>
      </dsp:style>
    </dsp:sp>
    <dsp:sp modelId="{C06E8A58-7F68-435D-9516-79465151EF67}">
      <dsp:nvSpPr>
        <dsp:cNvPr id="0" name=""/>
        <dsp:cNvSpPr/>
      </dsp:nvSpPr>
      <dsp:spPr>
        <a:xfrm>
          <a:off x="4645094" y="2034198"/>
          <a:ext cx="1441270" cy="573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dirty="0"/>
            <a:t>Script</a:t>
          </a:r>
        </a:p>
      </dsp:txBody>
      <dsp:txXfrm>
        <a:off x="4661881" y="2050985"/>
        <a:ext cx="1407696" cy="539571"/>
      </dsp:txXfrm>
    </dsp:sp>
    <dsp:sp modelId="{620CC929-0040-4AB8-A2AF-02FEAE7A56D2}">
      <dsp:nvSpPr>
        <dsp:cNvPr id="0" name=""/>
        <dsp:cNvSpPr/>
      </dsp:nvSpPr>
      <dsp:spPr>
        <a:xfrm>
          <a:off x="6426318" y="983084"/>
          <a:ext cx="1621429" cy="1337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AU" sz="1600" kern="1200" dirty="0"/>
            <a:t>Storyboard reviewed and refined</a:t>
          </a:r>
        </a:p>
      </dsp:txBody>
      <dsp:txXfrm>
        <a:off x="6457094" y="1300433"/>
        <a:ext cx="1559877" cy="989215"/>
      </dsp:txXfrm>
    </dsp:sp>
    <dsp:sp modelId="{1F6AB5A6-7FED-49E4-98FB-0670D56C6769}">
      <dsp:nvSpPr>
        <dsp:cNvPr id="0" name=""/>
        <dsp:cNvSpPr/>
      </dsp:nvSpPr>
      <dsp:spPr>
        <a:xfrm>
          <a:off x="6786636" y="696511"/>
          <a:ext cx="1441270" cy="573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AU" sz="3200" kern="1200" dirty="0"/>
            <a:t>Review</a:t>
          </a:r>
        </a:p>
      </dsp:txBody>
      <dsp:txXfrm>
        <a:off x="6803423" y="713298"/>
        <a:ext cx="1407696" cy="539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E4624-2823-4CC9-AE23-440B4B1B2C9F}">
      <dsp:nvSpPr>
        <dsp:cNvPr id="0" name=""/>
        <dsp:cNvSpPr/>
      </dsp:nvSpPr>
      <dsp:spPr>
        <a:xfrm>
          <a:off x="602685" y="391140"/>
          <a:ext cx="1766428" cy="16176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AU" sz="1600" kern="1200" dirty="0"/>
            <a:t>Production of sound track, voiceover and sound effects</a:t>
          </a:r>
        </a:p>
      </dsp:txBody>
      <dsp:txXfrm>
        <a:off x="639911" y="428366"/>
        <a:ext cx="1691976" cy="1196530"/>
      </dsp:txXfrm>
    </dsp:sp>
    <dsp:sp modelId="{5961C982-1CB1-41AC-AE14-2F8EB06A9965}">
      <dsp:nvSpPr>
        <dsp:cNvPr id="0" name=""/>
        <dsp:cNvSpPr/>
      </dsp:nvSpPr>
      <dsp:spPr>
        <a:xfrm>
          <a:off x="1090379" y="1535489"/>
          <a:ext cx="1265664" cy="503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kern="1200" dirty="0"/>
            <a:t>Record</a:t>
          </a:r>
        </a:p>
      </dsp:txBody>
      <dsp:txXfrm>
        <a:off x="1105121" y="1550231"/>
        <a:ext cx="1236180" cy="4738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7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457176">
              <a:defRPr sz="1200">
                <a:latin typeface="Calibri" pitchFamily="34" charset="0"/>
              </a:defRPr>
            </a:lvl1pPr>
          </a:lstStyle>
          <a:p>
            <a:pPr>
              <a:defRPr/>
            </a:pPr>
            <a:fld id="{4637DA22-1750-430B-87A2-881D28D25CAF}" type="datetime1">
              <a:rPr lang="en-US" altLang="en-US"/>
              <a:pPr>
                <a:defRPr/>
              </a:pPr>
              <a:t>11/14/2016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176"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457176">
              <a:defRPr sz="1200">
                <a:latin typeface="Calibri" pitchFamily="34" charset="0"/>
              </a:defRPr>
            </a:lvl1pPr>
          </a:lstStyle>
          <a:p>
            <a:pPr>
              <a:defRPr/>
            </a:pPr>
            <a:fld id="{CC14D59C-D8AA-4F9C-8F19-A5E4694FDFB3}" type="slidenum">
              <a:rPr lang="en-US" altLang="en-US"/>
              <a:pPr>
                <a:defRPr/>
              </a:pPr>
              <a:t>‹#›</a:t>
            </a:fld>
            <a:endParaRPr lang="en-US" altLang="en-US"/>
          </a:p>
        </p:txBody>
      </p:sp>
    </p:spTree>
    <p:extLst>
      <p:ext uri="{BB962C8B-B14F-4D97-AF65-F5344CB8AC3E}">
        <p14:creationId xmlns:p14="http://schemas.microsoft.com/office/powerpoint/2010/main" val="693774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7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457176">
              <a:defRPr sz="1200">
                <a:latin typeface="Calibri" pitchFamily="34" charset="0"/>
              </a:defRPr>
            </a:lvl1pPr>
          </a:lstStyle>
          <a:p>
            <a:pPr>
              <a:defRPr/>
            </a:pPr>
            <a:fld id="{E76FCCAD-858F-4780-89DF-B6D924E44C41}" type="datetime1">
              <a:rPr lang="en-US" altLang="en-US"/>
              <a:pPr>
                <a:defRPr/>
              </a:pPr>
              <a:t>11/14/2016</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endParaRPr lang="en-US"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17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457176">
              <a:defRPr sz="1200">
                <a:latin typeface="Calibri" pitchFamily="34" charset="0"/>
              </a:defRPr>
            </a:lvl1pPr>
          </a:lstStyle>
          <a:p>
            <a:pPr>
              <a:defRPr/>
            </a:pPr>
            <a:fld id="{049D7F06-2C5C-4FCE-B999-5159591CFA96}" type="slidenum">
              <a:rPr lang="en-US" altLang="en-US"/>
              <a:pPr>
                <a:defRPr/>
              </a:pPr>
              <a:t>‹#›</a:t>
            </a:fld>
            <a:endParaRPr lang="en-US" altLang="en-US"/>
          </a:p>
        </p:txBody>
      </p:sp>
    </p:spTree>
    <p:extLst>
      <p:ext uri="{BB962C8B-B14F-4D97-AF65-F5344CB8AC3E}">
        <p14:creationId xmlns:p14="http://schemas.microsoft.com/office/powerpoint/2010/main" val="351344352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00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7213" algn="l" defTabSz="455613"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5879" algn="l" defTabSz="457176" rtl="0" eaLnBrk="1" latinLnBrk="0" hangingPunct="1">
      <a:defRPr sz="1200" kern="1200">
        <a:solidFill>
          <a:schemeClr val="tx1"/>
        </a:solidFill>
        <a:latin typeface="+mn-lt"/>
        <a:ea typeface="+mn-ea"/>
        <a:cs typeface="+mn-cs"/>
      </a:defRPr>
    </a:lvl6pPr>
    <a:lvl7pPr marL="2743055" algn="l" defTabSz="457176" rtl="0" eaLnBrk="1" latinLnBrk="0" hangingPunct="1">
      <a:defRPr sz="1200" kern="1200">
        <a:solidFill>
          <a:schemeClr val="tx1"/>
        </a:solidFill>
        <a:latin typeface="+mn-lt"/>
        <a:ea typeface="+mn-ea"/>
        <a:cs typeface="+mn-cs"/>
      </a:defRPr>
    </a:lvl7pPr>
    <a:lvl8pPr marL="3200230" algn="l" defTabSz="457176" rtl="0" eaLnBrk="1" latinLnBrk="0" hangingPunct="1">
      <a:defRPr sz="1200" kern="1200">
        <a:solidFill>
          <a:schemeClr val="tx1"/>
        </a:solidFill>
        <a:latin typeface="+mn-lt"/>
        <a:ea typeface="+mn-ea"/>
        <a:cs typeface="+mn-cs"/>
      </a:defRPr>
    </a:lvl8pPr>
    <a:lvl9pPr marL="3657407" algn="l" defTabSz="4571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lnSpc>
                <a:spcPct val="150000"/>
              </a:lnSpc>
              <a:buFont typeface="Arial" panose="020B0604020202020204" pitchFamily="34" charset="0"/>
              <a:buNone/>
            </a:pPr>
            <a:r>
              <a:rPr lang="en-US" sz="1200" dirty="0">
                <a:solidFill>
                  <a:srgbClr val="008CCC"/>
                </a:solidFill>
              </a:rPr>
              <a:t>This presentation is from part of a</a:t>
            </a:r>
            <a:r>
              <a:rPr lang="en-US" sz="1200" baseline="0" dirty="0">
                <a:solidFill>
                  <a:srgbClr val="008CCC"/>
                </a:solidFill>
              </a:rPr>
              <a:t> project,  to support </a:t>
            </a:r>
            <a:r>
              <a:rPr lang="en-US" sz="1200" baseline="0" dirty="0" err="1">
                <a:solidFill>
                  <a:srgbClr val="008CCC"/>
                </a:solidFill>
              </a:rPr>
              <a:t>paediatric</a:t>
            </a:r>
            <a:r>
              <a:rPr lang="en-US" sz="1200" baseline="0" dirty="0">
                <a:solidFill>
                  <a:srgbClr val="008CCC"/>
                </a:solidFill>
              </a:rPr>
              <a:t> patients undergoing radiotherapy.</a:t>
            </a:r>
          </a:p>
          <a:p>
            <a:pPr marL="0" indent="0" algn="l">
              <a:lnSpc>
                <a:spcPct val="150000"/>
              </a:lnSpc>
              <a:buFont typeface="Arial" panose="020B0604020202020204" pitchFamily="34" charset="0"/>
              <a:buNone/>
            </a:pPr>
            <a:endParaRPr lang="en-US" sz="1200" dirty="0">
              <a:solidFill>
                <a:srgbClr val="008CCC"/>
              </a:solidFill>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5613"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5613"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5613"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5613"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defTabSz="455613" eaLnBrk="1" hangingPunct="1">
              <a:spcBef>
                <a:spcPct val="0"/>
              </a:spcBef>
            </a:pPr>
            <a:fld id="{10C3A558-BC00-4618-841D-ABC7ABB9D875}" type="slidenum">
              <a:rPr lang="en-US" altLang="en-US" smtClean="0"/>
              <a:pPr defTabSz="455613" eaLnBrk="1" hangingPunct="1">
                <a:spcBef>
                  <a:spcPct val="0"/>
                </a:spcBef>
              </a:pPr>
              <a:t>1</a:t>
            </a:fld>
            <a:endParaRPr lang="en-US" altLang="en-US"/>
          </a:p>
        </p:txBody>
      </p:sp>
    </p:spTree>
    <p:extLst>
      <p:ext uri="{BB962C8B-B14F-4D97-AF65-F5344CB8AC3E}">
        <p14:creationId xmlns:p14="http://schemas.microsoft.com/office/powerpoint/2010/main" val="260966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work builds on the great work of Peter </a:t>
            </a:r>
            <a:r>
              <a:rPr lang="en-AU" dirty="0" err="1"/>
              <a:t>MacCallum</a:t>
            </a:r>
            <a:r>
              <a:rPr lang="en-AU" baseline="0" dirty="0"/>
              <a:t> Cancer Centre in supporting paediatric radiotherapy patients.</a:t>
            </a:r>
          </a:p>
          <a:p>
            <a:pPr marL="171450" indent="-171450">
              <a:buFont typeface="Arial" panose="020B0604020202020204" pitchFamily="34" charset="0"/>
              <a:buChar char="•"/>
            </a:pPr>
            <a:r>
              <a:rPr lang="en-AU" baseline="0" dirty="0"/>
              <a:t>In 2009, the </a:t>
            </a:r>
            <a:r>
              <a:rPr lang="en-AU" baseline="0" dirty="0" err="1"/>
              <a:t>PeterMac</a:t>
            </a:r>
            <a:r>
              <a:rPr lang="en-AU" baseline="0" dirty="0"/>
              <a:t> </a:t>
            </a:r>
            <a:r>
              <a:rPr lang="en-AU" baseline="0" dirty="0" err="1"/>
              <a:t>teamteam</a:t>
            </a:r>
            <a:r>
              <a:rPr lang="en-AU" baseline="0" dirty="0"/>
              <a:t> worked with writer Danny Katz and his wife Mitch Vane who is an artist to develop a supportive care comic ‘Doctor Dave and his amazing radiotherapy machine.’</a:t>
            </a:r>
          </a:p>
          <a:p>
            <a:pPr marL="171450" indent="-171450">
              <a:buFont typeface="Arial" panose="020B0604020202020204" pitchFamily="34" charset="0"/>
              <a:buChar char="•"/>
            </a:pPr>
            <a:r>
              <a:rPr lang="en-AU" baseline="0" dirty="0"/>
              <a:t>Dr Dave forms part of a suite of supportive care resources and approaches for patients at Peter Mac, and has had ongoing excellent feedback from both patients and parents.</a:t>
            </a:r>
          </a:p>
          <a:p>
            <a:pPr marL="171450" indent="-171450">
              <a:buFont typeface="Arial" panose="020B0604020202020204" pitchFamily="34" charset="0"/>
              <a:buChar char="•"/>
            </a:pPr>
            <a:r>
              <a:rPr lang="en-AU" baseline="0" dirty="0"/>
              <a:t>In designing this project, the project team wished to expand the reach and accessibility of Dr Dave, so went about bring Dr Dave into Web 2.0.</a:t>
            </a:r>
          </a:p>
          <a:p>
            <a:pPr marL="171450" indent="-171450">
              <a:buFont typeface="Arial" panose="020B0604020202020204" pitchFamily="34" charset="0"/>
              <a:buChar char="•"/>
            </a:pPr>
            <a:r>
              <a:rPr lang="en-AU" baseline="0" dirty="0"/>
              <a:t>Web 2.0 is the term used to describe the current state of online technology as id compares to the earlier days of the web.</a:t>
            </a:r>
          </a:p>
          <a:p>
            <a:pPr marL="171450" indent="-171450">
              <a:buFont typeface="Arial" panose="020B0604020202020204" pitchFamily="34" charset="0"/>
              <a:buChar char="•"/>
            </a:pPr>
            <a:r>
              <a:rPr lang="en-AU" baseline="0" dirty="0"/>
              <a:t>Web 2.0 is characterised by greater user interactivity – this was the part that was appealing – having children interact with Dr Dave.</a:t>
            </a:r>
          </a:p>
        </p:txBody>
      </p:sp>
      <p:sp>
        <p:nvSpPr>
          <p:cNvPr id="4" name="Slide Number Placeholder 3"/>
          <p:cNvSpPr>
            <a:spLocks noGrp="1"/>
          </p:cNvSpPr>
          <p:nvPr>
            <p:ph type="sldNum" sz="quarter" idx="10"/>
          </p:nvPr>
        </p:nvSpPr>
        <p:spPr/>
        <p:txBody>
          <a:bodyPr/>
          <a:lstStyle/>
          <a:p>
            <a:pPr>
              <a:defRPr/>
            </a:pPr>
            <a:fld id="{D7401224-0363-4DDE-9B3A-5CEFDE897F98}" type="slidenum">
              <a:rPr lang="en-US" altLang="en-US" smtClean="0"/>
              <a:pPr>
                <a:defRPr/>
              </a:pPr>
              <a:t>2</a:t>
            </a:fld>
            <a:endParaRPr lang="en-US" altLang="en-US"/>
          </a:p>
        </p:txBody>
      </p:sp>
    </p:spTree>
    <p:extLst>
      <p:ext uri="{BB962C8B-B14F-4D97-AF65-F5344CB8AC3E}">
        <p14:creationId xmlns:p14="http://schemas.microsoft.com/office/powerpoint/2010/main" val="274742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When considering</a:t>
            </a:r>
          </a:p>
        </p:txBody>
      </p:sp>
      <p:sp>
        <p:nvSpPr>
          <p:cNvPr id="4" name="Slide Number Placeholder 3"/>
          <p:cNvSpPr>
            <a:spLocks noGrp="1"/>
          </p:cNvSpPr>
          <p:nvPr>
            <p:ph type="sldNum" sz="quarter" idx="10"/>
          </p:nvPr>
        </p:nvSpPr>
        <p:spPr/>
        <p:txBody>
          <a:bodyPr/>
          <a:lstStyle/>
          <a:p>
            <a:pPr>
              <a:defRPr/>
            </a:pPr>
            <a:fld id="{D7401224-0363-4DDE-9B3A-5CEFDE897F98}" type="slidenum">
              <a:rPr lang="en-US" altLang="en-US" smtClean="0"/>
              <a:pPr>
                <a:defRPr/>
              </a:pPr>
              <a:t>3</a:t>
            </a:fld>
            <a:endParaRPr lang="en-US" altLang="en-US"/>
          </a:p>
        </p:txBody>
      </p:sp>
    </p:spTree>
    <p:extLst>
      <p:ext uri="{BB962C8B-B14F-4D97-AF65-F5344CB8AC3E}">
        <p14:creationId xmlns:p14="http://schemas.microsoft.com/office/powerpoint/2010/main" val="195230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defRPr/>
            </a:pPr>
            <a:r>
              <a:rPr lang="en-US" altLang="en-US" b="1" u="sng" dirty="0">
                <a:ea typeface="ＭＳ Ｐゴシック" pitchFamily="34" charset="-128"/>
              </a:rPr>
              <a:t>Production</a:t>
            </a:r>
          </a:p>
          <a:p>
            <a:pPr>
              <a:defRPr/>
            </a:pPr>
            <a:endParaRPr lang="en-US" altLang="en-US" b="1" u="sng" dirty="0">
              <a:ea typeface="ＭＳ Ｐゴシック" pitchFamily="34" charset="-128"/>
            </a:endParaRPr>
          </a:p>
          <a:p>
            <a:pPr marL="171450" indent="-171450">
              <a:buFont typeface="Arial" panose="020B0604020202020204" pitchFamily="34" charset="0"/>
              <a:buChar char="•"/>
              <a:defRPr/>
            </a:pPr>
            <a:r>
              <a:rPr lang="en-US" altLang="en-US" dirty="0">
                <a:ea typeface="ＭＳ Ｐゴシック" pitchFamily="34" charset="-128"/>
              </a:rPr>
              <a:t>The first step to production was to </a:t>
            </a:r>
            <a:r>
              <a:rPr lang="en-US" altLang="en-US" dirty="0" err="1">
                <a:ea typeface="ＭＳ Ｐゴシック" pitchFamily="34" charset="-128"/>
              </a:rPr>
              <a:t>digitise</a:t>
            </a:r>
            <a:r>
              <a:rPr lang="en-US" altLang="en-US" dirty="0">
                <a:ea typeface="ＭＳ Ｐゴシック" pitchFamily="34" charset="-128"/>
              </a:rPr>
              <a:t> the artwork.</a:t>
            </a:r>
          </a:p>
          <a:p>
            <a:pPr marL="171450" indent="-171450">
              <a:buFont typeface="Arial" panose="020B0604020202020204" pitchFamily="34" charset="0"/>
              <a:buChar char="•"/>
              <a:defRPr/>
            </a:pPr>
            <a:r>
              <a:rPr lang="en-US" altLang="en-US" dirty="0">
                <a:ea typeface="ＭＳ Ｐゴシック" pitchFamily="34" charset="-128"/>
              </a:rPr>
              <a:t>Some original electronic files were located, but some pages of the comic needed to be </a:t>
            </a:r>
            <a:r>
              <a:rPr lang="en-US" altLang="en-US" dirty="0" err="1">
                <a:ea typeface="ＭＳ Ｐゴシック" pitchFamily="34" charset="-128"/>
              </a:rPr>
              <a:t>redigitised</a:t>
            </a:r>
            <a:r>
              <a:rPr lang="en-US" altLang="en-US" dirty="0">
                <a:ea typeface="ＭＳ Ｐゴシック" pitchFamily="34" charset="-128"/>
              </a:rPr>
              <a:t> from the hard copy comic.</a:t>
            </a:r>
          </a:p>
          <a:p>
            <a:pPr marL="171450" indent="-171450">
              <a:buFont typeface="Arial" panose="020B0604020202020204" pitchFamily="34" charset="0"/>
              <a:buChar char="•"/>
              <a:defRPr/>
            </a:pPr>
            <a:endParaRPr lang="en-US" altLang="en-US" dirty="0">
              <a:ea typeface="ＭＳ Ｐゴシック" pitchFamily="34" charset="-128"/>
            </a:endParaRPr>
          </a:p>
          <a:p>
            <a:pPr marL="171450" indent="-171450">
              <a:buFont typeface="Arial" panose="020B0604020202020204" pitchFamily="34" charset="0"/>
              <a:buChar char="•"/>
              <a:defRPr/>
            </a:pPr>
            <a:r>
              <a:rPr lang="en-US" altLang="en-US" dirty="0">
                <a:ea typeface="ＭＳ Ｐゴシック" pitchFamily="34" charset="-128"/>
              </a:rPr>
              <a:t>Due to the cost of producing a complex animation, it was decided that simple animation of a few key elements (such as a waving hand, or blinking eyes) would be done for selected frames. These frames were identified after the artwork was </a:t>
            </a:r>
            <a:r>
              <a:rPr lang="en-US" altLang="en-US" dirty="0" err="1">
                <a:ea typeface="ＭＳ Ｐゴシック" pitchFamily="34" charset="-128"/>
              </a:rPr>
              <a:t>digitised</a:t>
            </a:r>
            <a:r>
              <a:rPr lang="en-US" altLang="en-US" dirty="0">
                <a:ea typeface="ＭＳ Ｐゴシック" pitchFamily="34" charset="-128"/>
              </a:rPr>
              <a:t>.</a:t>
            </a:r>
          </a:p>
          <a:p>
            <a:pPr marL="171450" indent="-171450">
              <a:buFont typeface="Arial" panose="020B0604020202020204" pitchFamily="34" charset="0"/>
              <a:buChar char="•"/>
              <a:defRPr/>
            </a:pPr>
            <a:endParaRPr lang="en-US" altLang="en-US" dirty="0">
              <a:ea typeface="ＭＳ Ｐゴシック" pitchFamily="34" charset="-128"/>
            </a:endParaRPr>
          </a:p>
          <a:p>
            <a:pPr>
              <a:buFont typeface="Arial" panose="020B0604020202020204" pitchFamily="34" charset="0"/>
              <a:buNone/>
              <a:defRPr/>
            </a:pPr>
            <a:r>
              <a:rPr lang="en-US" altLang="en-US" b="1" u="sng" dirty="0">
                <a:ea typeface="ＭＳ Ｐゴシック" pitchFamily="34" charset="-128"/>
              </a:rPr>
              <a:t>Design</a:t>
            </a:r>
          </a:p>
          <a:p>
            <a:pPr marL="171450" indent="-171450">
              <a:buFont typeface="Arial" panose="020B0604020202020204" pitchFamily="34" charset="0"/>
              <a:buChar char="•"/>
              <a:defRPr/>
            </a:pPr>
            <a:r>
              <a:rPr lang="en-US" altLang="en-US" dirty="0">
                <a:ea typeface="ＭＳ Ｐゴシック" pitchFamily="34" charset="-128"/>
              </a:rPr>
              <a:t>In order to animate the artwork, the flat artwork needed to be layered. Layers in an image are the stackable elements that make up the image.  In this</a:t>
            </a:r>
            <a:r>
              <a:rPr lang="en-US" altLang="en-US" baseline="0" dirty="0">
                <a:ea typeface="ＭＳ Ｐゴシック" pitchFamily="34" charset="-128"/>
              </a:rPr>
              <a:t> first image you can see </a:t>
            </a:r>
            <a:r>
              <a:rPr lang="en-US" altLang="en-US" baseline="0" dirty="0" err="1">
                <a:ea typeface="ＭＳ Ｐゴシック" pitchFamily="34" charset="-128"/>
              </a:rPr>
              <a:t>Dr</a:t>
            </a:r>
            <a:r>
              <a:rPr lang="en-US" altLang="en-US" baseline="0" dirty="0">
                <a:ea typeface="ＭＳ Ｐゴシック" pitchFamily="34" charset="-128"/>
              </a:rPr>
              <a:t> Dave waving, with a speech bubble covering his body.  </a:t>
            </a:r>
          </a:p>
          <a:p>
            <a:pPr marL="171450" indent="-171450">
              <a:buFont typeface="Arial" panose="020B0604020202020204" pitchFamily="34" charset="0"/>
              <a:buChar char="•"/>
              <a:defRPr/>
            </a:pPr>
            <a:r>
              <a:rPr lang="en-US" altLang="en-US" baseline="0" dirty="0">
                <a:ea typeface="ＭＳ Ｐゴシック" pitchFamily="34" charset="-128"/>
              </a:rPr>
              <a:t>In determining what to animate in this frame, it was decided that </a:t>
            </a:r>
            <a:r>
              <a:rPr lang="en-US" altLang="en-US" baseline="0" dirty="0" err="1">
                <a:ea typeface="ＭＳ Ｐゴシック" pitchFamily="34" charset="-128"/>
              </a:rPr>
              <a:t>Dr</a:t>
            </a:r>
            <a:r>
              <a:rPr lang="en-US" altLang="en-US" baseline="0" dirty="0">
                <a:ea typeface="ＭＳ Ｐゴシック" pitchFamily="34" charset="-128"/>
              </a:rPr>
              <a:t> Dave could wave, and his words could float into the frame as he began to talk. For this to occur, each element of the artwork needed to be cut out, and where there was art missing from the layers below, it needed to be replaced.  These images illustrate the layered elements of the frame.  As you can imagine, this was a time consuming process.  You may also note that there is a slight change to the text in the layered textbox, this came about from our stakeholder review which I will speak about shortly.</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E4FC048-32E3-4F04-821C-B39D42CC7A98}" type="slidenum">
              <a:rPr lang="en-US" altLang="en-US">
                <a:latin typeface="Calibri" pitchFamily="34" charset="0"/>
              </a:rPr>
              <a:pPr/>
              <a:t>4</a:t>
            </a:fld>
            <a:endParaRPr lang="en-US" altLang="en-US">
              <a:latin typeface="Calibri" pitchFamily="34" charset="0"/>
            </a:endParaRPr>
          </a:p>
        </p:txBody>
      </p:sp>
    </p:spTree>
    <p:extLst>
      <p:ext uri="{BB962C8B-B14F-4D97-AF65-F5344CB8AC3E}">
        <p14:creationId xmlns:p14="http://schemas.microsoft.com/office/powerpoint/2010/main" val="332239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u="sng" dirty="0">
                <a:ea typeface="ＭＳ Ｐゴシック" pitchFamily="34" charset="-128"/>
              </a:rPr>
              <a:t>Scripts</a:t>
            </a:r>
          </a:p>
          <a:p>
            <a:pPr marL="171450" indent="-171450">
              <a:buFont typeface="Arial" panose="020B0604020202020204" pitchFamily="34" charset="0"/>
              <a:buChar char="•"/>
              <a:defRPr/>
            </a:pPr>
            <a:r>
              <a:rPr lang="en-US" altLang="en-US" b="0" u="none" dirty="0">
                <a:ea typeface="ＭＳ Ｐゴシック" pitchFamily="34" charset="-128"/>
              </a:rPr>
              <a:t>Were</a:t>
            </a:r>
            <a:r>
              <a:rPr lang="en-US" altLang="en-US" b="0" u="none" baseline="0" dirty="0">
                <a:ea typeface="ＭＳ Ｐゴシック" pitchFamily="34" charset="-128"/>
              </a:rPr>
              <a:t> developed from the original comic book.  Not all of the images and text boxes were included.  What to include and not include considered aspects of cost, overall look at feel of the comic and balance. Some of the elements that were not included in the comic were those that added </a:t>
            </a:r>
            <a:r>
              <a:rPr lang="en-US" altLang="en-US" b="0" u="none" baseline="0" dirty="0" err="1">
                <a:ea typeface="ＭＳ Ｐゴシック" pitchFamily="34" charset="-128"/>
              </a:rPr>
              <a:t>humour</a:t>
            </a:r>
            <a:r>
              <a:rPr lang="en-US" altLang="en-US" b="0" u="none" baseline="0" dirty="0">
                <a:ea typeface="ＭＳ Ｐゴシック" pitchFamily="34" charset="-128"/>
              </a:rPr>
              <a:t> to the comic. Balancing the </a:t>
            </a:r>
            <a:r>
              <a:rPr lang="en-US" altLang="en-US" b="0" u="none" baseline="0" dirty="0" err="1">
                <a:ea typeface="ＭＳ Ｐゴシック" pitchFamily="34" charset="-128"/>
              </a:rPr>
              <a:t>humour</a:t>
            </a:r>
            <a:r>
              <a:rPr lang="en-US" altLang="en-US" b="0" u="none" baseline="0" dirty="0">
                <a:ea typeface="ＭＳ Ｐゴシック" pitchFamily="34" charset="-128"/>
              </a:rPr>
              <a:t> and content was challenging, however the use of sound effects and funny voices in the audio clip gave an additional option to balance out what was lost.</a:t>
            </a:r>
          </a:p>
          <a:p>
            <a:pPr marL="171450" indent="-171450">
              <a:buFont typeface="Arial" panose="020B0604020202020204" pitchFamily="34" charset="0"/>
              <a:buChar char="•"/>
              <a:defRPr/>
            </a:pPr>
            <a:endParaRPr lang="en-US" altLang="en-US" b="0" u="none" baseline="0" dirty="0">
              <a:ea typeface="ＭＳ Ｐゴシック" pitchFamily="34" charset="-128"/>
            </a:endParaRPr>
          </a:p>
          <a:p>
            <a:pPr marL="0" indent="0">
              <a:buFont typeface="Arial" panose="020B0604020202020204" pitchFamily="34" charset="0"/>
              <a:buNone/>
              <a:defRPr/>
            </a:pPr>
            <a:r>
              <a:rPr lang="en-US" altLang="en-US" b="1" u="sng" baseline="0" dirty="0">
                <a:ea typeface="ＭＳ Ｐゴシック" pitchFamily="34" charset="-128"/>
              </a:rPr>
              <a:t>New artwork</a:t>
            </a:r>
          </a:p>
          <a:p>
            <a:pPr marL="171450" indent="-171450">
              <a:buFont typeface="Arial" panose="020B0604020202020204" pitchFamily="34" charset="0"/>
              <a:buChar char="•"/>
              <a:defRPr/>
            </a:pPr>
            <a:r>
              <a:rPr lang="en-US" altLang="en-US" b="0" u="none" baseline="0" dirty="0">
                <a:ea typeface="ＭＳ Ｐゴシック" pitchFamily="34" charset="-128"/>
              </a:rPr>
              <a:t>New artwork or modified wording was required for several frames due to changes in clinical practice, or in response to feedback from the stakeholders.  One of the best examples to demonstrate this is the change in clinical practice relating to </a:t>
            </a:r>
            <a:r>
              <a:rPr lang="en-US" altLang="en-US" b="0" u="none" baseline="0" dirty="0" err="1">
                <a:ea typeface="ＭＳ Ｐゴシック" pitchFamily="34" charset="-128"/>
              </a:rPr>
              <a:t>immobilisiation</a:t>
            </a:r>
            <a:r>
              <a:rPr lang="en-US" altLang="en-US" b="0" u="none" baseline="0" dirty="0">
                <a:ea typeface="ＭＳ Ｐゴシック" pitchFamily="34" charset="-128"/>
              </a:rPr>
              <a:t>. When the comic book was originally designed, it featured the Plaster Caster who spoke at length in the comic about his love of plaster, and his plaster casting abilities.  Clinical practice has changed, and thermoplastic </a:t>
            </a:r>
            <a:r>
              <a:rPr lang="en-US" altLang="en-US" b="0" u="none" baseline="0" dirty="0" err="1">
                <a:ea typeface="ＭＳ Ｐゴシック" pitchFamily="34" charset="-128"/>
              </a:rPr>
              <a:t>immobilisation</a:t>
            </a:r>
            <a:r>
              <a:rPr lang="en-US" altLang="en-US" b="0" u="none" baseline="0" dirty="0">
                <a:ea typeface="ＭＳ Ｐゴシック" pitchFamily="34" charset="-128"/>
              </a:rPr>
              <a:t> masks are standard for </a:t>
            </a:r>
            <a:r>
              <a:rPr lang="en-US" altLang="en-US" b="0" u="none" baseline="0" dirty="0" err="1">
                <a:ea typeface="ＭＳ Ｐゴシック" pitchFamily="34" charset="-128"/>
              </a:rPr>
              <a:t>immobilisation</a:t>
            </a:r>
            <a:r>
              <a:rPr lang="en-US" altLang="en-US" b="0" u="none" baseline="0" dirty="0">
                <a:ea typeface="ＭＳ Ｐゴシック" pitchFamily="34" charset="-128"/>
              </a:rPr>
              <a:t>.  Enter the Master Caster, with his </a:t>
            </a:r>
            <a:r>
              <a:rPr lang="en-US" altLang="en-US" b="0" u="none" baseline="0" dirty="0" err="1">
                <a:ea typeface="ＭＳ Ｐゴシック" pitchFamily="34" charset="-128"/>
              </a:rPr>
              <a:t>efficast</a:t>
            </a:r>
            <a:r>
              <a:rPr lang="en-US" altLang="en-US" b="0" u="none" baseline="0" dirty="0">
                <a:ea typeface="ＭＳ Ｐゴシック" pitchFamily="34" charset="-128"/>
              </a:rPr>
              <a:t> mold, and a series of images of a child wearing an </a:t>
            </a:r>
            <a:r>
              <a:rPr lang="en-US" altLang="en-US" b="0" u="none" baseline="0" dirty="0" err="1">
                <a:ea typeface="ＭＳ Ｐゴシック" pitchFamily="34" charset="-128"/>
              </a:rPr>
              <a:t>efficast</a:t>
            </a:r>
            <a:r>
              <a:rPr lang="en-US" altLang="en-US" b="0" u="none" baseline="0" dirty="0">
                <a:ea typeface="ＭＳ Ｐゴシック" pitchFamily="34" charset="-128"/>
              </a:rPr>
              <a:t> mask.</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E4FC048-32E3-4F04-821C-B39D42CC7A98}" type="slidenum">
              <a:rPr lang="en-US" altLang="en-US">
                <a:latin typeface="Calibri" pitchFamily="34" charset="0"/>
              </a:rPr>
              <a:pPr/>
              <a:t>5</a:t>
            </a:fld>
            <a:endParaRPr lang="en-US" altLang="en-US">
              <a:latin typeface="Calibri" pitchFamily="34" charset="0"/>
            </a:endParaRPr>
          </a:p>
        </p:txBody>
      </p:sp>
    </p:spTree>
    <p:extLst>
      <p:ext uri="{BB962C8B-B14F-4D97-AF65-F5344CB8AC3E}">
        <p14:creationId xmlns:p14="http://schemas.microsoft.com/office/powerpoint/2010/main" val="238145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endParaRPr lang="en-US" altLang="en-US" dirty="0">
              <a:ea typeface="ＭＳ Ｐゴシック" pitchFamily="34" charset="-128"/>
            </a:endParaRPr>
          </a:p>
          <a:p>
            <a:pPr>
              <a:buFont typeface="Arial" panose="020B0604020202020204" pitchFamily="34" charset="0"/>
              <a:buNone/>
              <a:defRPr/>
            </a:pPr>
            <a:r>
              <a:rPr lang="en-US" altLang="en-US" b="1" u="sng" dirty="0">
                <a:ea typeface="ＭＳ Ｐゴシック" pitchFamily="34" charset="-128"/>
              </a:rPr>
              <a:t>Review</a:t>
            </a:r>
          </a:p>
          <a:p>
            <a:pPr>
              <a:buFont typeface="Arial" panose="020B0604020202020204" pitchFamily="34" charset="0"/>
              <a:buNone/>
              <a:defRPr/>
            </a:pPr>
            <a:endParaRPr lang="en-US" altLang="en-US" b="1" u="sng" dirty="0">
              <a:ea typeface="ＭＳ Ｐゴシック" pitchFamily="34" charset="-128"/>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dirty="0">
                <a:ea typeface="ＭＳ Ｐゴシック" pitchFamily="34" charset="-128"/>
              </a:rPr>
              <a:t>Internal and external stakeholders reviewed storyboard (script and illustrations) – sample of feedback e.g. “Is one of the cartoon figures able to be from another cultural background?  – we couldn’t make this change.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dirty="0">
                <a:ea typeface="ＭＳ Ｐゴシック" pitchFamily="34" charset="-128"/>
              </a:rPr>
              <a:t>Another suggestion was changing </a:t>
            </a:r>
            <a:r>
              <a:rPr lang="en-AU" altLang="en-US" dirty="0" err="1">
                <a:ea typeface="ＭＳ Ｐゴシック" pitchFamily="34" charset="-128"/>
              </a:rPr>
              <a:t>Dr.</a:t>
            </a:r>
            <a:r>
              <a:rPr lang="en-AU" altLang="en-US" dirty="0">
                <a:ea typeface="ＭＳ Ｐゴシック" pitchFamily="34" charset="-128"/>
              </a:rPr>
              <a:t> Dave’s line from “Don’t worry, you can’t feel a thing”. To “It doesn’t hurt, so you don’t need to worry.”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dirty="0">
                <a:ea typeface="ＭＳ Ｐゴシック" pitchFamily="34" charset="-128"/>
              </a:rPr>
              <a:t>This was done. On the issue of hair loss (Adventure 2) </a:t>
            </a:r>
            <a:r>
              <a:rPr lang="en-AU" altLang="en-US" dirty="0" err="1">
                <a:ea typeface="ＭＳ Ｐゴシック" pitchFamily="34" charset="-128"/>
              </a:rPr>
              <a:t>Dr.</a:t>
            </a:r>
            <a:r>
              <a:rPr lang="en-AU" altLang="en-US" dirty="0">
                <a:ea typeface="ＭＳ Ｐゴシック" pitchFamily="34" charset="-128"/>
              </a:rPr>
              <a:t> Dave says “Lots of rock stars and footballers are bald” but that may not resonate with a girl. It was suggested that a wig be included in things you could wear. From this we asked our instructional designer to develop an image of </a:t>
            </a:r>
            <a:r>
              <a:rPr lang="en-AU" altLang="en-US" dirty="0" err="1">
                <a:ea typeface="ＭＳ Ｐゴシック" pitchFamily="34" charset="-128"/>
              </a:rPr>
              <a:t>Dr.</a:t>
            </a:r>
            <a:r>
              <a:rPr lang="en-AU" altLang="en-US" dirty="0">
                <a:ea typeface="ＭＳ Ｐゴシック" pitchFamily="34" charset="-128"/>
              </a:rPr>
              <a:t> Dave wearing a purple wig. </a:t>
            </a:r>
            <a:r>
              <a:rPr lang="en-AU" altLang="en-US" b="1" i="1" dirty="0">
                <a:ea typeface="ＭＳ Ｐゴシック" pitchFamily="34" charset="-128"/>
              </a:rPr>
              <a:t>(click to reveal </a:t>
            </a:r>
            <a:r>
              <a:rPr lang="en-AU" altLang="en-US" b="1" i="1" dirty="0" err="1">
                <a:ea typeface="ＭＳ Ｐゴシック" pitchFamily="34" charset="-128"/>
              </a:rPr>
              <a:t>Dr.</a:t>
            </a:r>
            <a:r>
              <a:rPr lang="en-AU" altLang="en-US" b="1" i="1" dirty="0">
                <a:ea typeface="ＭＳ Ｐゴシック" pitchFamily="34" charset="-128"/>
              </a:rPr>
              <a:t> Dave in wig on top right of page)</a:t>
            </a:r>
          </a:p>
          <a:p>
            <a:pPr>
              <a:buFont typeface="Arial" panose="020B0604020202020204" pitchFamily="34" charset="0"/>
              <a:buNone/>
              <a:defRPr/>
            </a:pPr>
            <a:endParaRPr lang="en-US" altLang="en-US" dirty="0">
              <a:ea typeface="ＭＳ Ｐゴシック" pitchFamily="34" charset="-128"/>
            </a:endParaRPr>
          </a:p>
          <a:p>
            <a:pPr>
              <a:buFont typeface="Arial" panose="020B0604020202020204" pitchFamily="34" charset="0"/>
              <a:buNone/>
              <a:defRPr/>
            </a:pPr>
            <a:endParaRPr lang="en-US" altLang="en-US" dirty="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75CE07A-7848-4298-AC97-23148AF3A4D3}" type="slidenum">
              <a:rPr lang="en-US" altLang="en-US">
                <a:latin typeface="Calibri" pitchFamily="34" charset="0"/>
              </a:rPr>
              <a:pPr/>
              <a:t>6</a:t>
            </a:fld>
            <a:endParaRPr lang="en-US" altLang="en-US">
              <a:latin typeface="Calibri" pitchFamily="34" charset="0"/>
            </a:endParaRPr>
          </a:p>
        </p:txBody>
      </p:sp>
    </p:spTree>
    <p:extLst>
      <p:ext uri="{BB962C8B-B14F-4D97-AF65-F5344CB8AC3E}">
        <p14:creationId xmlns:p14="http://schemas.microsoft.com/office/powerpoint/2010/main" val="266161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06EFB87-98A2-4D10-8A6C-45865A06B98F}"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193709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49D7F06-2C5C-4FCE-B999-5159591CFA96}" type="slidenum">
              <a:rPr lang="en-US" altLang="en-US" smtClean="0"/>
              <a:pPr>
                <a:defRPr/>
              </a:pPr>
              <a:t>8</a:t>
            </a:fld>
            <a:endParaRPr lang="en-US" altLang="en-US"/>
          </a:p>
        </p:txBody>
      </p:sp>
    </p:spTree>
    <p:extLst>
      <p:ext uri="{BB962C8B-B14F-4D97-AF65-F5344CB8AC3E}">
        <p14:creationId xmlns:p14="http://schemas.microsoft.com/office/powerpoint/2010/main" val="2404803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648000"/>
            <a:ext cx="7920000" cy="945000"/>
          </a:xfrm>
        </p:spPr>
        <p:txBody>
          <a:bodyPr/>
          <a:lstStyle/>
          <a:p>
            <a:r>
              <a:rPr lang="en-US"/>
              <a:t>Click to edit Master title style</a:t>
            </a:r>
            <a:endParaRPr lang="en-US" dirty="0"/>
          </a:p>
        </p:txBody>
      </p:sp>
      <p:sp>
        <p:nvSpPr>
          <p:cNvPr id="4" name="Date Placeholder 2"/>
          <p:cNvSpPr>
            <a:spLocks noGrp="1"/>
          </p:cNvSpPr>
          <p:nvPr>
            <p:ph type="dt" sz="half" idx="10"/>
          </p:nvPr>
        </p:nvSpPr>
        <p:spPr>
          <a:xfrm>
            <a:off x="457200" y="1970090"/>
            <a:ext cx="2133600" cy="274637"/>
          </a:xfrm>
        </p:spPr>
        <p:txBody>
          <a:bodyPr wrap="square" numCol="1" anchorCtr="0" compatLnSpc="1">
            <a:prstTxWarp prst="textNoShape">
              <a:avLst/>
            </a:prstTxWarp>
          </a:bodyPr>
          <a:lstStyle>
            <a:lvl1pPr fontAlgn="base">
              <a:spcBef>
                <a:spcPct val="0"/>
              </a:spcBef>
              <a:spcAft>
                <a:spcPct val="0"/>
              </a:spcAft>
              <a:defRPr>
                <a:solidFill>
                  <a:schemeClr val="bg1"/>
                </a:solidFill>
                <a:latin typeface="Helvetica rounded" charset="0"/>
                <a:ea typeface="ＭＳ Ｐゴシック" pitchFamily="34" charset="-128"/>
              </a:defRPr>
            </a:lvl1pPr>
          </a:lstStyle>
          <a:p>
            <a:pPr>
              <a:defRPr/>
            </a:pPr>
            <a:r>
              <a:rPr lang="en-US" altLang="en-US"/>
              <a:t>Date: </a:t>
            </a:r>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194967A-B3BB-495F-9B12-4CF2B7C7AD5E}" type="slidenum">
              <a:rPr lang="en-US" altLang="en-US"/>
              <a:pPr>
                <a:defRPr/>
              </a:pPr>
              <a:t>‹#›</a:t>
            </a:fld>
            <a:endParaRPr lang="en-US" altLang="en-US"/>
          </a:p>
        </p:txBody>
      </p:sp>
    </p:spTree>
    <p:extLst>
      <p:ext uri="{BB962C8B-B14F-4D97-AF65-F5344CB8AC3E}">
        <p14:creationId xmlns:p14="http://schemas.microsoft.com/office/powerpoint/2010/main" val="66161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3797"/>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57201" y="1619250"/>
            <a:ext cx="8229600" cy="2835000"/>
          </a:xfrm>
        </p:spPr>
        <p:txBody>
          <a:bodyPr/>
          <a:lstStyle>
            <a:lvl1pPr>
              <a:defRPr>
                <a:solidFill>
                  <a:srgbClr val="003797"/>
                </a:solidFill>
              </a:defRPr>
            </a:lvl1pPr>
            <a:lvl2pPr>
              <a:defRPr>
                <a:solidFill>
                  <a:srgbClr val="003797"/>
                </a:solidFill>
              </a:defRPr>
            </a:lvl2pPr>
            <a:lvl3pPr>
              <a:defRPr>
                <a:solidFill>
                  <a:srgbClr val="003797"/>
                </a:solidFill>
              </a:defRPr>
            </a:lvl3pPr>
            <a:lvl4pPr marL="719962" indent="-280785">
              <a:buFont typeface="Lucida Grande"/>
              <a:buChar char="–"/>
              <a:defRPr>
                <a:solidFill>
                  <a:srgbClr val="003797"/>
                </a:solidFill>
              </a:defRPr>
            </a:lvl4pPr>
            <a:lvl5pPr marL="989948" indent="-269986">
              <a:buFont typeface="Lucida Grande"/>
              <a:buChar char="–"/>
              <a:defRPr>
                <a:solidFill>
                  <a:srgbClr val="003797"/>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EE65A9-108E-417B-B70F-9F19ECBF4B0E}" type="slidenum">
              <a:rPr lang="en-US" altLang="en-US"/>
              <a:pPr>
                <a:defRPr/>
              </a:pPr>
              <a:t>‹#›</a:t>
            </a:fld>
            <a:endParaRPr lang="en-US" altLang="en-US"/>
          </a:p>
        </p:txBody>
      </p:sp>
    </p:spTree>
    <p:extLst>
      <p:ext uri="{BB962C8B-B14F-4D97-AF65-F5344CB8AC3E}">
        <p14:creationId xmlns:p14="http://schemas.microsoft.com/office/powerpoint/2010/main" val="384436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3E76D3"/>
                </a:solidFill>
              </a:defRPr>
            </a:lvl1pPr>
          </a:lstStyle>
          <a:p>
            <a:r>
              <a:rPr lang="en-AU" dirty="0"/>
              <a:t>Click to edit Master title style</a:t>
            </a:r>
            <a:endParaRPr lang="en-US" dirty="0"/>
          </a:p>
        </p:txBody>
      </p:sp>
      <p:sp>
        <p:nvSpPr>
          <p:cNvPr id="8" name="Content Placeholder 2"/>
          <p:cNvSpPr>
            <a:spLocks noGrp="1"/>
          </p:cNvSpPr>
          <p:nvPr>
            <p:ph idx="1"/>
          </p:nvPr>
        </p:nvSpPr>
        <p:spPr>
          <a:xfrm>
            <a:off x="457201" y="1619250"/>
            <a:ext cx="8229600" cy="2835000"/>
          </a:xfrm>
        </p:spPr>
        <p:txBody>
          <a:bodyPr/>
          <a:lstStyle>
            <a:lvl1pPr>
              <a:defRPr>
                <a:solidFill>
                  <a:srgbClr val="003797"/>
                </a:solidFill>
              </a:defRPr>
            </a:lvl1pPr>
            <a:lvl2pPr>
              <a:defRPr>
                <a:solidFill>
                  <a:srgbClr val="003797"/>
                </a:solidFill>
              </a:defRPr>
            </a:lvl2pPr>
            <a:lvl3pPr>
              <a:defRPr>
                <a:solidFill>
                  <a:srgbClr val="003797"/>
                </a:solidFill>
              </a:defRPr>
            </a:lvl3pPr>
            <a:lvl4pPr marL="719962" indent="-280785">
              <a:buFont typeface="Lucida Grande"/>
              <a:buChar char="–"/>
              <a:defRPr>
                <a:solidFill>
                  <a:srgbClr val="003797"/>
                </a:solidFill>
              </a:defRPr>
            </a:lvl4pPr>
            <a:lvl5pPr marL="989948" indent="-269986">
              <a:buFont typeface="Lucida Grande"/>
              <a:buChar char="–"/>
              <a:defRPr>
                <a:solidFill>
                  <a:srgbClr val="003797"/>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483D89-4B2B-4203-B7D7-86B9E33F5F69}" type="slidenum">
              <a:rPr lang="en-US" altLang="en-US"/>
              <a:pPr>
                <a:defRPr/>
              </a:pPr>
              <a:t>‹#›</a:t>
            </a:fld>
            <a:endParaRPr lang="en-US" altLang="en-US"/>
          </a:p>
        </p:txBody>
      </p:sp>
    </p:spTree>
    <p:extLst>
      <p:ext uri="{BB962C8B-B14F-4D97-AF65-F5344CB8AC3E}">
        <p14:creationId xmlns:p14="http://schemas.microsoft.com/office/powerpoint/2010/main" val="396449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ontent-B-[VI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3797"/>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57200" y="1619250"/>
            <a:ext cx="8229600" cy="2835000"/>
          </a:xfrm>
        </p:spPr>
        <p:txBody>
          <a:bodyPr/>
          <a:lstStyle>
            <a:lvl1pPr>
              <a:defRPr>
                <a:solidFill>
                  <a:srgbClr val="003797"/>
                </a:solidFill>
              </a:defRPr>
            </a:lvl1pPr>
            <a:lvl2pPr>
              <a:defRPr>
                <a:solidFill>
                  <a:srgbClr val="003797"/>
                </a:solidFill>
              </a:defRPr>
            </a:lvl2pPr>
            <a:lvl3pPr>
              <a:defRPr>
                <a:solidFill>
                  <a:srgbClr val="003797"/>
                </a:solidFill>
              </a:defRPr>
            </a:lvl3pPr>
            <a:lvl4pPr marL="720000" indent="-280800">
              <a:buFont typeface="Lucida Grande"/>
              <a:buChar char="–"/>
              <a:defRPr>
                <a:solidFill>
                  <a:srgbClr val="003797"/>
                </a:solidFill>
              </a:defRPr>
            </a:lvl4pPr>
            <a:lvl5pPr marL="990000" indent="-270000">
              <a:buFont typeface="Lucida Grande"/>
              <a:buChar char="–"/>
              <a:defRPr>
                <a:solidFill>
                  <a:srgbClr val="003797"/>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DC163218-D7F2-4529-8BF0-5028731598C8}" type="slidenum">
              <a:rPr lang="en-US" altLang="en-US"/>
              <a:pPr>
                <a:defRPr/>
              </a:pPr>
              <a:t>‹#›</a:t>
            </a:fld>
            <a:endParaRPr lang="en-US" altLang="en-US"/>
          </a:p>
        </p:txBody>
      </p:sp>
    </p:spTree>
    <p:extLst>
      <p:ext uri="{BB962C8B-B14F-4D97-AF65-F5344CB8AC3E}">
        <p14:creationId xmlns:p14="http://schemas.microsoft.com/office/powerpoint/2010/main" val="335199753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6" descr="Content-B-[VI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3E76D3"/>
                </a:solidFill>
              </a:defRPr>
            </a:lvl1pPr>
          </a:lstStyle>
          <a:p>
            <a:r>
              <a:rPr lang="en-AU" dirty="0"/>
              <a:t>Click to edit Master title style</a:t>
            </a:r>
            <a:endParaRPr lang="en-US" dirty="0"/>
          </a:p>
        </p:txBody>
      </p:sp>
      <p:sp>
        <p:nvSpPr>
          <p:cNvPr id="8" name="Content Placeholder 2"/>
          <p:cNvSpPr>
            <a:spLocks noGrp="1"/>
          </p:cNvSpPr>
          <p:nvPr>
            <p:ph idx="1"/>
          </p:nvPr>
        </p:nvSpPr>
        <p:spPr>
          <a:xfrm>
            <a:off x="457200" y="1619250"/>
            <a:ext cx="8229600" cy="2835000"/>
          </a:xfrm>
        </p:spPr>
        <p:txBody>
          <a:bodyPr/>
          <a:lstStyle>
            <a:lvl1pPr>
              <a:defRPr>
                <a:solidFill>
                  <a:srgbClr val="003797"/>
                </a:solidFill>
              </a:defRPr>
            </a:lvl1pPr>
            <a:lvl2pPr>
              <a:defRPr>
                <a:solidFill>
                  <a:srgbClr val="003797"/>
                </a:solidFill>
              </a:defRPr>
            </a:lvl2pPr>
            <a:lvl3pPr>
              <a:defRPr>
                <a:solidFill>
                  <a:srgbClr val="003797"/>
                </a:solidFill>
              </a:defRPr>
            </a:lvl3pPr>
            <a:lvl4pPr marL="720000" indent="-280800">
              <a:buFont typeface="Lucida Grande"/>
              <a:buChar char="–"/>
              <a:defRPr>
                <a:solidFill>
                  <a:srgbClr val="003797"/>
                </a:solidFill>
              </a:defRPr>
            </a:lvl4pPr>
            <a:lvl5pPr marL="990000" indent="-270000">
              <a:buFont typeface="Lucida Grande"/>
              <a:buChar char="–"/>
              <a:defRPr>
                <a:solidFill>
                  <a:srgbClr val="003797"/>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9F0CC41-871F-4B02-9B8B-C336A4901048}" type="slidenum">
              <a:rPr lang="en-US" altLang="en-US"/>
              <a:pPr>
                <a:defRPr/>
              </a:pPr>
              <a:t>‹#›</a:t>
            </a:fld>
            <a:endParaRPr lang="en-US" altLang="en-US"/>
          </a:p>
        </p:txBody>
      </p:sp>
    </p:spTree>
    <p:extLst>
      <p:ext uri="{BB962C8B-B14F-4D97-AF65-F5344CB8AC3E}">
        <p14:creationId xmlns:p14="http://schemas.microsoft.com/office/powerpoint/2010/main" val="1207887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Content-C-[VI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3797"/>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57200" y="1215000"/>
            <a:ext cx="8229600" cy="2835000"/>
          </a:xfrm>
        </p:spPr>
        <p:txBody>
          <a:bodyPr/>
          <a:lstStyle>
            <a:lvl1pPr>
              <a:defRPr>
                <a:solidFill>
                  <a:srgbClr val="FFFFFF"/>
                </a:solidFill>
              </a:defRPr>
            </a:lvl1pPr>
            <a:lvl2pPr>
              <a:defRPr>
                <a:solidFill>
                  <a:srgbClr val="FFFFFF"/>
                </a:solidFill>
              </a:defRPr>
            </a:lvl2pPr>
            <a:lvl3pPr>
              <a:defRPr>
                <a:solidFill>
                  <a:srgbClr val="FFFFFF"/>
                </a:solidFill>
              </a:defRPr>
            </a:lvl3pPr>
            <a:lvl4pPr marL="720000" indent="-280800">
              <a:buFont typeface="Lucida Grande"/>
              <a:buChar char="–"/>
              <a:defRPr>
                <a:solidFill>
                  <a:srgbClr val="FFFFFF"/>
                </a:solidFill>
              </a:defRPr>
            </a:lvl4pPr>
            <a:lvl5pPr marL="990000" indent="-270000">
              <a:buFont typeface="Lucida Grande"/>
              <a:buChar char="–"/>
              <a:defRPr>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40B42B45-2BFA-481A-845E-C8296CB9B9F8}" type="slidenum">
              <a:rPr lang="en-US" altLang="en-US"/>
              <a:pPr>
                <a:defRPr/>
              </a:pPr>
              <a:t>‹#›</a:t>
            </a:fld>
            <a:endParaRPr lang="en-US" altLang="en-US"/>
          </a:p>
        </p:txBody>
      </p:sp>
    </p:spTree>
    <p:extLst>
      <p:ext uri="{BB962C8B-B14F-4D97-AF65-F5344CB8AC3E}">
        <p14:creationId xmlns:p14="http://schemas.microsoft.com/office/powerpoint/2010/main" val="234118503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Content-C-RGB-[Slide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3797"/>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57200" y="1619250"/>
            <a:ext cx="8229600" cy="2835000"/>
          </a:xfrm>
        </p:spPr>
        <p:txBody>
          <a:bodyPr/>
          <a:lstStyle>
            <a:lvl1pPr>
              <a:defRPr>
                <a:solidFill>
                  <a:srgbClr val="003797"/>
                </a:solidFill>
              </a:defRPr>
            </a:lvl1pPr>
            <a:lvl2pPr>
              <a:defRPr>
                <a:solidFill>
                  <a:srgbClr val="003797"/>
                </a:solidFill>
              </a:defRPr>
            </a:lvl2pPr>
            <a:lvl3pPr>
              <a:defRPr>
                <a:solidFill>
                  <a:srgbClr val="003797"/>
                </a:solidFill>
              </a:defRPr>
            </a:lvl3pPr>
            <a:lvl4pPr marL="720000" indent="-280800">
              <a:buFont typeface="Lucida Grande"/>
              <a:buChar char="–"/>
              <a:defRPr>
                <a:solidFill>
                  <a:srgbClr val="003797"/>
                </a:solidFill>
              </a:defRPr>
            </a:lvl4pPr>
            <a:lvl5pPr marL="990000" indent="-270000">
              <a:buFont typeface="Lucida Grande"/>
              <a:buChar char="–"/>
              <a:defRPr>
                <a:solidFill>
                  <a:srgbClr val="003797"/>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9A772978-3356-479C-B829-3BA4665381B7}" type="slidenum">
              <a:rPr lang="en-US" altLang="en-US"/>
              <a:pPr>
                <a:defRPr/>
              </a:pPr>
              <a:t>‹#›</a:t>
            </a:fld>
            <a:endParaRPr lang="en-US" altLang="en-US"/>
          </a:p>
        </p:txBody>
      </p:sp>
    </p:spTree>
    <p:extLst>
      <p:ext uri="{BB962C8B-B14F-4D97-AF65-F5344CB8AC3E}">
        <p14:creationId xmlns:p14="http://schemas.microsoft.com/office/powerpoint/2010/main" val="3669615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674688"/>
            <a:ext cx="79200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4" name="Date Placeholder 3"/>
          <p:cNvSpPr>
            <a:spLocks noGrp="1"/>
          </p:cNvSpPr>
          <p:nvPr>
            <p:ph type="dt" sz="half" idx="2"/>
          </p:nvPr>
        </p:nvSpPr>
        <p:spPr>
          <a:xfrm>
            <a:off x="457200" y="2052640"/>
            <a:ext cx="2133600" cy="274637"/>
          </a:xfrm>
          <a:prstGeom prst="rect">
            <a:avLst/>
          </a:prstGeom>
        </p:spPr>
        <p:txBody>
          <a:bodyPr vert="horz" lIns="91435" tIns="45717" rIns="91435" bIns="45717" rtlCol="0" anchor="ctr"/>
          <a:lstStyle>
            <a:lvl1pPr algn="l" defTabSz="457176" fontAlgn="auto">
              <a:spcBef>
                <a:spcPts val="0"/>
              </a:spcBef>
              <a:spcAft>
                <a:spcPts val="0"/>
              </a:spcAft>
              <a:defRPr sz="2200">
                <a:solidFill>
                  <a:schemeClr val="tx1">
                    <a:tint val="75000"/>
                  </a:schemeClr>
                </a:solidFill>
                <a:latin typeface="Helvetica rounded"/>
                <a:ea typeface="+mn-ea"/>
                <a:cs typeface="Helvetica rounded"/>
              </a:defRPr>
            </a:lvl1pPr>
          </a:lstStyle>
          <a:p>
            <a:pPr>
              <a:defRPr/>
            </a:pPr>
            <a:r>
              <a:rPr lang="en-US"/>
              <a:t>Date: </a:t>
            </a:r>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35" tIns="45717" rIns="91435" bIns="45717" rtlCol="0" anchor="ctr"/>
          <a:lstStyle>
            <a:lvl1pPr algn="ctr" defTabSz="457176"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wrap="square" lIns="91435" tIns="45717" rIns="91435" bIns="45717" numCol="1" anchor="ctr" anchorCtr="0" compatLnSpc="1">
            <a:prstTxWarp prst="textNoShape">
              <a:avLst/>
            </a:prstTxWarp>
          </a:bodyPr>
          <a:lstStyle>
            <a:lvl1pPr algn="r" defTabSz="457176">
              <a:defRPr sz="1200">
                <a:solidFill>
                  <a:srgbClr val="898989"/>
                </a:solidFill>
                <a:latin typeface="Calibri" pitchFamily="34" charset="0"/>
              </a:defRPr>
            </a:lvl1pPr>
          </a:lstStyle>
          <a:p>
            <a:pPr>
              <a:defRPr/>
            </a:pPr>
            <a:fld id="{DDDC6EB4-7D45-4043-B4C1-05261F4F67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Lst>
  <p:hf sldNum="0" hdr="0" ftr="0" dt="0"/>
  <p:txStyles>
    <p:titleStyle>
      <a:lvl1pPr algn="l" defTabSz="455613" rtl="0" eaLnBrk="1" fontAlgn="base" hangingPunct="1">
        <a:lnSpc>
          <a:spcPts val="5300"/>
        </a:lnSpc>
        <a:spcBef>
          <a:spcPct val="0"/>
        </a:spcBef>
        <a:spcAft>
          <a:spcPct val="0"/>
        </a:spcAft>
        <a:defRPr sz="5000" b="1" kern="1200">
          <a:solidFill>
            <a:schemeClr val="bg1"/>
          </a:solidFill>
          <a:latin typeface="Helvetica"/>
          <a:ea typeface="ＭＳ Ｐゴシック" charset="-128"/>
          <a:cs typeface="Helvetica"/>
        </a:defRPr>
      </a:lvl1pPr>
      <a:lvl2pPr algn="l" defTabSz="455613" rtl="0" eaLnBrk="1" fontAlgn="base" hangingPunct="1">
        <a:lnSpc>
          <a:spcPts val="5300"/>
        </a:lnSpc>
        <a:spcBef>
          <a:spcPct val="0"/>
        </a:spcBef>
        <a:spcAft>
          <a:spcPct val="0"/>
        </a:spcAft>
        <a:defRPr sz="5000" b="1">
          <a:solidFill>
            <a:schemeClr val="bg1"/>
          </a:solidFill>
          <a:latin typeface="Helvetica" charset="0"/>
          <a:ea typeface="ＭＳ Ｐゴシック" charset="-128"/>
          <a:cs typeface="Helvetica" charset="0"/>
        </a:defRPr>
      </a:lvl2pPr>
      <a:lvl3pPr algn="l" defTabSz="455613" rtl="0" eaLnBrk="1" fontAlgn="base" hangingPunct="1">
        <a:lnSpc>
          <a:spcPts val="5300"/>
        </a:lnSpc>
        <a:spcBef>
          <a:spcPct val="0"/>
        </a:spcBef>
        <a:spcAft>
          <a:spcPct val="0"/>
        </a:spcAft>
        <a:defRPr sz="5000" b="1">
          <a:solidFill>
            <a:schemeClr val="bg1"/>
          </a:solidFill>
          <a:latin typeface="Helvetica" charset="0"/>
          <a:ea typeface="ＭＳ Ｐゴシック" charset="-128"/>
          <a:cs typeface="Helvetica" charset="0"/>
        </a:defRPr>
      </a:lvl3pPr>
      <a:lvl4pPr algn="l" defTabSz="455613" rtl="0" eaLnBrk="1" fontAlgn="base" hangingPunct="1">
        <a:lnSpc>
          <a:spcPts val="5300"/>
        </a:lnSpc>
        <a:spcBef>
          <a:spcPct val="0"/>
        </a:spcBef>
        <a:spcAft>
          <a:spcPct val="0"/>
        </a:spcAft>
        <a:defRPr sz="5000" b="1">
          <a:solidFill>
            <a:schemeClr val="bg1"/>
          </a:solidFill>
          <a:latin typeface="Helvetica" charset="0"/>
          <a:ea typeface="ＭＳ Ｐゴシック" charset="-128"/>
          <a:cs typeface="Helvetica" charset="0"/>
        </a:defRPr>
      </a:lvl4pPr>
      <a:lvl5pPr algn="l" defTabSz="455613" rtl="0" eaLnBrk="1" fontAlgn="base" hangingPunct="1">
        <a:lnSpc>
          <a:spcPts val="5300"/>
        </a:lnSpc>
        <a:spcBef>
          <a:spcPct val="0"/>
        </a:spcBef>
        <a:spcAft>
          <a:spcPct val="0"/>
        </a:spcAft>
        <a:defRPr sz="5000" b="1">
          <a:solidFill>
            <a:schemeClr val="bg1"/>
          </a:solidFill>
          <a:latin typeface="Helvetica" charset="0"/>
          <a:ea typeface="ＭＳ Ｐゴシック" charset="-128"/>
          <a:cs typeface="Helvetica" charset="0"/>
        </a:defRPr>
      </a:lvl5pPr>
      <a:lvl6pPr marL="457176" algn="l" defTabSz="457176" rtl="0" eaLnBrk="1" fontAlgn="base" hangingPunct="1">
        <a:lnSpc>
          <a:spcPts val="5300"/>
        </a:lnSpc>
        <a:spcBef>
          <a:spcPct val="0"/>
        </a:spcBef>
        <a:spcAft>
          <a:spcPct val="0"/>
        </a:spcAft>
        <a:defRPr sz="5000" b="1">
          <a:solidFill>
            <a:schemeClr val="bg1"/>
          </a:solidFill>
          <a:latin typeface="Helvetica" charset="0"/>
          <a:ea typeface="ＭＳ Ｐゴシック" charset="-128"/>
        </a:defRPr>
      </a:lvl6pPr>
      <a:lvl7pPr marL="914351" algn="l" defTabSz="457176" rtl="0" eaLnBrk="1" fontAlgn="base" hangingPunct="1">
        <a:lnSpc>
          <a:spcPts val="5300"/>
        </a:lnSpc>
        <a:spcBef>
          <a:spcPct val="0"/>
        </a:spcBef>
        <a:spcAft>
          <a:spcPct val="0"/>
        </a:spcAft>
        <a:defRPr sz="5000" b="1">
          <a:solidFill>
            <a:schemeClr val="bg1"/>
          </a:solidFill>
          <a:latin typeface="Helvetica" charset="0"/>
          <a:ea typeface="ＭＳ Ｐゴシック" charset="-128"/>
        </a:defRPr>
      </a:lvl7pPr>
      <a:lvl8pPr marL="1371528" algn="l" defTabSz="457176" rtl="0" eaLnBrk="1" fontAlgn="base" hangingPunct="1">
        <a:lnSpc>
          <a:spcPts val="5300"/>
        </a:lnSpc>
        <a:spcBef>
          <a:spcPct val="0"/>
        </a:spcBef>
        <a:spcAft>
          <a:spcPct val="0"/>
        </a:spcAft>
        <a:defRPr sz="5000" b="1">
          <a:solidFill>
            <a:schemeClr val="bg1"/>
          </a:solidFill>
          <a:latin typeface="Helvetica" charset="0"/>
          <a:ea typeface="ＭＳ Ｐゴシック" charset="-128"/>
        </a:defRPr>
      </a:lvl8pPr>
      <a:lvl9pPr marL="1828704" algn="l" defTabSz="457176" rtl="0" eaLnBrk="1" fontAlgn="base" hangingPunct="1">
        <a:lnSpc>
          <a:spcPts val="5300"/>
        </a:lnSpc>
        <a:spcBef>
          <a:spcPct val="0"/>
        </a:spcBef>
        <a:spcAft>
          <a:spcPct val="0"/>
        </a:spcAft>
        <a:defRPr sz="5000" b="1">
          <a:solidFill>
            <a:schemeClr val="bg1"/>
          </a:solidFill>
          <a:latin typeface="Helvetica" charset="0"/>
          <a:ea typeface="ＭＳ Ｐゴシック" charset="-128"/>
        </a:defRPr>
      </a:lvl9pPr>
    </p:titleStyle>
    <p:bodyStyle>
      <a:lvl1pPr marL="341313" indent="-341313" algn="l" defTabSz="455613"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455613"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128"/>
        </a:defRPr>
      </a:lvl3pPr>
      <a:lvl4pPr marL="1598613" indent="-227013" algn="l" defTabSz="455613"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128"/>
        </a:defRPr>
      </a:lvl4pPr>
      <a:lvl5pPr marL="2055813" indent="-227013" algn="l" defTabSz="455613"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128"/>
        </a:defRPr>
      </a:lvl5pPr>
      <a:lvl6pPr marL="2514467" indent="-228588" algn="l" defTabSz="457176" rtl="0" eaLnBrk="1" latinLnBrk="0" hangingPunct="1">
        <a:spcBef>
          <a:spcPct val="20000"/>
        </a:spcBef>
        <a:buFont typeface="Arial"/>
        <a:buChar char="•"/>
        <a:defRPr sz="2000" kern="1200">
          <a:solidFill>
            <a:schemeClr val="tx1"/>
          </a:solidFill>
          <a:latin typeface="+mn-lt"/>
          <a:ea typeface="+mn-ea"/>
          <a:cs typeface="+mn-cs"/>
        </a:defRPr>
      </a:lvl6pPr>
      <a:lvl7pPr marL="2971643" indent="-228588" algn="l" defTabSz="457176" rtl="0" eaLnBrk="1" latinLnBrk="0" hangingPunct="1">
        <a:spcBef>
          <a:spcPct val="20000"/>
        </a:spcBef>
        <a:buFont typeface="Arial"/>
        <a:buChar char="•"/>
        <a:defRPr sz="2000" kern="1200">
          <a:solidFill>
            <a:schemeClr val="tx1"/>
          </a:solidFill>
          <a:latin typeface="+mn-lt"/>
          <a:ea typeface="+mn-ea"/>
          <a:cs typeface="+mn-cs"/>
        </a:defRPr>
      </a:lvl7pPr>
      <a:lvl8pPr marL="3428818" indent="-228588" algn="l" defTabSz="457176" rtl="0" eaLnBrk="1" latinLnBrk="0" hangingPunct="1">
        <a:spcBef>
          <a:spcPct val="20000"/>
        </a:spcBef>
        <a:buFont typeface="Arial"/>
        <a:buChar char="•"/>
        <a:defRPr sz="2000" kern="1200">
          <a:solidFill>
            <a:schemeClr val="tx1"/>
          </a:solidFill>
          <a:latin typeface="+mn-lt"/>
          <a:ea typeface="+mn-ea"/>
          <a:cs typeface="+mn-cs"/>
        </a:defRPr>
      </a:lvl8pPr>
      <a:lvl9pPr marL="3885995" indent="-228588" algn="l" defTabSz="45717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1" algn="l" defTabSz="457176" rtl="0" eaLnBrk="1" latinLnBrk="0" hangingPunct="1">
        <a:defRPr sz="1800" kern="1200">
          <a:solidFill>
            <a:schemeClr val="tx1"/>
          </a:solidFill>
          <a:latin typeface="+mn-lt"/>
          <a:ea typeface="+mn-ea"/>
          <a:cs typeface="+mn-cs"/>
        </a:defRPr>
      </a:lvl3pPr>
      <a:lvl4pPr marL="1371528" algn="l" defTabSz="457176" rtl="0" eaLnBrk="1" latinLnBrk="0" hangingPunct="1">
        <a:defRPr sz="1800" kern="1200">
          <a:solidFill>
            <a:schemeClr val="tx1"/>
          </a:solidFill>
          <a:latin typeface="+mn-lt"/>
          <a:ea typeface="+mn-ea"/>
          <a:cs typeface="+mn-cs"/>
        </a:defRPr>
      </a:lvl4pPr>
      <a:lvl5pPr marL="1828704" algn="l" defTabSz="457176" rtl="0" eaLnBrk="1" latinLnBrk="0" hangingPunct="1">
        <a:defRPr sz="1800" kern="1200">
          <a:solidFill>
            <a:schemeClr val="tx1"/>
          </a:solidFill>
          <a:latin typeface="+mn-lt"/>
          <a:ea typeface="+mn-ea"/>
          <a:cs typeface="+mn-cs"/>
        </a:defRPr>
      </a:lvl5pPr>
      <a:lvl6pPr marL="2285879" algn="l" defTabSz="457176" rtl="0" eaLnBrk="1" latinLnBrk="0" hangingPunct="1">
        <a:defRPr sz="1800" kern="1200">
          <a:solidFill>
            <a:schemeClr val="tx1"/>
          </a:solidFill>
          <a:latin typeface="+mn-lt"/>
          <a:ea typeface="+mn-ea"/>
          <a:cs typeface="+mn-cs"/>
        </a:defRPr>
      </a:lvl6pPr>
      <a:lvl7pPr marL="2743055" algn="l" defTabSz="457176" rtl="0" eaLnBrk="1" latinLnBrk="0" hangingPunct="1">
        <a:defRPr sz="1800" kern="1200">
          <a:solidFill>
            <a:schemeClr val="tx1"/>
          </a:solidFill>
          <a:latin typeface="+mn-lt"/>
          <a:ea typeface="+mn-ea"/>
          <a:cs typeface="+mn-cs"/>
        </a:defRPr>
      </a:lvl7pPr>
      <a:lvl8pPr marL="3200230" algn="l" defTabSz="457176" rtl="0" eaLnBrk="1" latinLnBrk="0" hangingPunct="1">
        <a:defRPr sz="1800" kern="1200">
          <a:solidFill>
            <a:schemeClr val="tx1"/>
          </a:solidFill>
          <a:latin typeface="+mn-lt"/>
          <a:ea typeface="+mn-ea"/>
          <a:cs typeface="+mn-cs"/>
        </a:defRPr>
      </a:lvl8pPr>
      <a:lvl9pPr marL="3657407" algn="l" defTabSz="4571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25427"/>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AU" altLang="en-US"/>
              <a:t>Click to edit Master title style</a:t>
            </a:r>
            <a:endParaRPr lang="en-US" altLang="en-US"/>
          </a:p>
        </p:txBody>
      </p:sp>
      <p:sp>
        <p:nvSpPr>
          <p:cNvPr id="2051" name="Text Placeholder 2"/>
          <p:cNvSpPr>
            <a:spLocks noGrp="1"/>
          </p:cNvSpPr>
          <p:nvPr>
            <p:ph type="body" idx="1"/>
          </p:nvPr>
        </p:nvSpPr>
        <p:spPr bwMode="auto">
          <a:xfrm>
            <a:off x="457200" y="1619252"/>
            <a:ext cx="82296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35" tIns="45717" rIns="91435" bIns="45717" rtlCol="0" anchor="ctr"/>
          <a:lstStyle>
            <a:lvl1pPr algn="l" defTabSz="457176"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35" tIns="45717" rIns="91435" bIns="45717" rtlCol="0" anchor="ctr"/>
          <a:lstStyle>
            <a:lvl1pPr algn="ctr" defTabSz="457176"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wrap="square" lIns="91435" tIns="45717" rIns="91435" bIns="45717" numCol="1" anchor="ctr" anchorCtr="0" compatLnSpc="1">
            <a:prstTxWarp prst="textNoShape">
              <a:avLst/>
            </a:prstTxWarp>
          </a:bodyPr>
          <a:lstStyle>
            <a:lvl1pPr algn="r" defTabSz="457176">
              <a:defRPr sz="1200">
                <a:solidFill>
                  <a:srgbClr val="898989"/>
                </a:solidFill>
                <a:latin typeface="Calibri" pitchFamily="34" charset="0"/>
              </a:defRPr>
            </a:lvl1pPr>
          </a:lstStyle>
          <a:p>
            <a:pPr>
              <a:defRPr/>
            </a:pPr>
            <a:fld id="{C3B7F33D-5285-47B1-B783-F53574487C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Lst>
  <p:hf sldNum="0" hdr="0" ftr="0" dt="0"/>
  <p:txStyles>
    <p:titleStyle>
      <a:lvl1pPr algn="l" defTabSz="455613" rtl="0" eaLnBrk="0" fontAlgn="base" hangingPunct="0">
        <a:spcBef>
          <a:spcPct val="0"/>
        </a:spcBef>
        <a:spcAft>
          <a:spcPct val="0"/>
        </a:spcAft>
        <a:defRPr sz="3600" b="1" kern="1200">
          <a:solidFill>
            <a:srgbClr val="003797"/>
          </a:solidFill>
          <a:latin typeface="Helvetica"/>
          <a:ea typeface="ＭＳ Ｐゴシック" charset="-128"/>
          <a:cs typeface="Helvetica"/>
        </a:defRPr>
      </a:lvl1pPr>
      <a:lvl2pPr algn="l" defTabSz="455613"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2pPr>
      <a:lvl3pPr algn="l" defTabSz="455613"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3pPr>
      <a:lvl4pPr algn="l" defTabSz="455613"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4pPr>
      <a:lvl5pPr algn="l" defTabSz="455613"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5pPr>
      <a:lvl6pPr marL="457176" algn="l" defTabSz="457176" rtl="0" fontAlgn="base">
        <a:spcBef>
          <a:spcPct val="0"/>
        </a:spcBef>
        <a:spcAft>
          <a:spcPct val="0"/>
        </a:spcAft>
        <a:defRPr sz="3600" b="1">
          <a:solidFill>
            <a:srgbClr val="004288"/>
          </a:solidFill>
          <a:latin typeface="Helvetica" charset="0"/>
          <a:ea typeface="ＭＳ Ｐゴシック" charset="-128"/>
        </a:defRPr>
      </a:lvl6pPr>
      <a:lvl7pPr marL="914351" algn="l" defTabSz="457176" rtl="0" fontAlgn="base">
        <a:spcBef>
          <a:spcPct val="0"/>
        </a:spcBef>
        <a:spcAft>
          <a:spcPct val="0"/>
        </a:spcAft>
        <a:defRPr sz="3600" b="1">
          <a:solidFill>
            <a:srgbClr val="004288"/>
          </a:solidFill>
          <a:latin typeface="Helvetica" charset="0"/>
          <a:ea typeface="ＭＳ Ｐゴシック" charset="-128"/>
        </a:defRPr>
      </a:lvl7pPr>
      <a:lvl8pPr marL="1371528" algn="l" defTabSz="457176" rtl="0" fontAlgn="base">
        <a:spcBef>
          <a:spcPct val="0"/>
        </a:spcBef>
        <a:spcAft>
          <a:spcPct val="0"/>
        </a:spcAft>
        <a:defRPr sz="3600" b="1">
          <a:solidFill>
            <a:srgbClr val="004288"/>
          </a:solidFill>
          <a:latin typeface="Helvetica" charset="0"/>
          <a:ea typeface="ＭＳ Ｐゴシック" charset="-128"/>
        </a:defRPr>
      </a:lvl8pPr>
      <a:lvl9pPr marL="1828704" algn="l" defTabSz="457176" rtl="0" fontAlgn="base">
        <a:spcBef>
          <a:spcPct val="0"/>
        </a:spcBef>
        <a:spcAft>
          <a:spcPct val="0"/>
        </a:spcAft>
        <a:defRPr sz="3600" b="1">
          <a:solidFill>
            <a:srgbClr val="004288"/>
          </a:solidFill>
          <a:latin typeface="Helvetica" charset="0"/>
          <a:ea typeface="ＭＳ Ｐゴシック" charset="-128"/>
        </a:defRPr>
      </a:lvl9pPr>
    </p:titleStyle>
    <p:bodyStyle>
      <a:lvl1pPr marL="341313" indent="-341313" algn="l" defTabSz="455613" rtl="0" eaLnBrk="0" fontAlgn="base" hangingPunct="0">
        <a:spcBef>
          <a:spcPts val="600"/>
        </a:spcBef>
        <a:spcAft>
          <a:spcPct val="0"/>
        </a:spcAft>
        <a:buFont typeface="Arial" pitchFamily="34" charset="0"/>
        <a:defRPr sz="2600" b="1" kern="1200">
          <a:solidFill>
            <a:srgbClr val="003797"/>
          </a:solidFill>
          <a:latin typeface="Helvetica"/>
          <a:ea typeface="ＭＳ Ｐゴシック" charset="-128"/>
          <a:cs typeface="Helvetica"/>
        </a:defRPr>
      </a:lvl1pPr>
      <a:lvl2pPr marL="249238" indent="-249238" algn="l" defTabSz="455613" rtl="0" eaLnBrk="0" fontAlgn="base" hangingPunct="0">
        <a:spcBef>
          <a:spcPts val="500"/>
        </a:spcBef>
        <a:spcAft>
          <a:spcPct val="0"/>
        </a:spcAft>
        <a:buFont typeface="Arial" pitchFamily="34" charset="0"/>
        <a:buChar char="•"/>
        <a:defRPr sz="2400" b="1" kern="1200">
          <a:solidFill>
            <a:srgbClr val="003797"/>
          </a:solidFill>
          <a:latin typeface="Helvetica"/>
          <a:ea typeface="ＭＳ Ｐゴシック" charset="-128"/>
          <a:cs typeface="Helvetica"/>
        </a:defRPr>
      </a:lvl2pPr>
      <a:lvl3pPr marL="442913" indent="-265113" algn="l" defTabSz="455613" rtl="0" eaLnBrk="0" fontAlgn="base" hangingPunct="0">
        <a:spcBef>
          <a:spcPts val="500"/>
        </a:spcBef>
        <a:spcAft>
          <a:spcPct val="0"/>
        </a:spcAft>
        <a:buFont typeface="Arial" pitchFamily="34" charset="0"/>
        <a:buChar char="•"/>
        <a:defRPr sz="2000" b="1" kern="1200">
          <a:solidFill>
            <a:srgbClr val="003797"/>
          </a:solidFill>
          <a:latin typeface="Helvetica"/>
          <a:ea typeface="ＭＳ Ｐゴシック" charset="-128"/>
          <a:cs typeface="Helvetica"/>
        </a:defRPr>
      </a:lvl3pPr>
      <a:lvl4pPr marL="717550" indent="-277813" algn="l" defTabSz="455613" rtl="0" eaLnBrk="0" fontAlgn="base" hangingPunct="0">
        <a:spcBef>
          <a:spcPct val="20000"/>
        </a:spcBef>
        <a:spcAft>
          <a:spcPct val="0"/>
        </a:spcAft>
        <a:buFont typeface="Lucida Grande" charset="0"/>
        <a:buChar char="–"/>
        <a:defRPr kern="1200">
          <a:solidFill>
            <a:srgbClr val="003797"/>
          </a:solidFill>
          <a:latin typeface="Helvetica"/>
          <a:ea typeface="ＭＳ Ｐゴシック" charset="-128"/>
          <a:cs typeface="Helvetica"/>
        </a:defRPr>
      </a:lvl4pPr>
      <a:lvl5pPr marL="989013" indent="-268288" algn="l" defTabSz="455613" rtl="0" eaLnBrk="0" fontAlgn="base" hangingPunct="0">
        <a:spcBef>
          <a:spcPct val="20000"/>
        </a:spcBef>
        <a:spcAft>
          <a:spcPct val="0"/>
        </a:spcAft>
        <a:buFont typeface="Lucida Grande" charset="0"/>
        <a:buChar char="–"/>
        <a:defRPr kern="1200">
          <a:solidFill>
            <a:srgbClr val="003797"/>
          </a:solidFill>
          <a:latin typeface="Helvetica"/>
          <a:ea typeface="ＭＳ Ｐゴシック" charset="-128"/>
          <a:cs typeface="Helvetica"/>
        </a:defRPr>
      </a:lvl5pPr>
      <a:lvl6pPr marL="2514467" indent="-228588" algn="l" defTabSz="457176" rtl="0" eaLnBrk="1" latinLnBrk="0" hangingPunct="1">
        <a:spcBef>
          <a:spcPct val="20000"/>
        </a:spcBef>
        <a:buFont typeface="Arial"/>
        <a:buChar char="•"/>
        <a:defRPr sz="2000" kern="1200">
          <a:solidFill>
            <a:schemeClr val="tx1"/>
          </a:solidFill>
          <a:latin typeface="+mn-lt"/>
          <a:ea typeface="+mn-ea"/>
          <a:cs typeface="+mn-cs"/>
        </a:defRPr>
      </a:lvl6pPr>
      <a:lvl7pPr marL="2971643" indent="-228588" algn="l" defTabSz="457176" rtl="0" eaLnBrk="1" latinLnBrk="0" hangingPunct="1">
        <a:spcBef>
          <a:spcPct val="20000"/>
        </a:spcBef>
        <a:buFont typeface="Arial"/>
        <a:buChar char="•"/>
        <a:defRPr sz="2000" kern="1200">
          <a:solidFill>
            <a:schemeClr val="tx1"/>
          </a:solidFill>
          <a:latin typeface="+mn-lt"/>
          <a:ea typeface="+mn-ea"/>
          <a:cs typeface="+mn-cs"/>
        </a:defRPr>
      </a:lvl7pPr>
      <a:lvl8pPr marL="3428818" indent="-228588" algn="l" defTabSz="457176" rtl="0" eaLnBrk="1" latinLnBrk="0" hangingPunct="1">
        <a:spcBef>
          <a:spcPct val="20000"/>
        </a:spcBef>
        <a:buFont typeface="Arial"/>
        <a:buChar char="•"/>
        <a:defRPr sz="2000" kern="1200">
          <a:solidFill>
            <a:schemeClr val="tx1"/>
          </a:solidFill>
          <a:latin typeface="+mn-lt"/>
          <a:ea typeface="+mn-ea"/>
          <a:cs typeface="+mn-cs"/>
        </a:defRPr>
      </a:lvl8pPr>
      <a:lvl9pPr marL="3885995" indent="-228588" algn="l" defTabSz="45717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1" algn="l" defTabSz="457176" rtl="0" eaLnBrk="1" latinLnBrk="0" hangingPunct="1">
        <a:defRPr sz="1800" kern="1200">
          <a:solidFill>
            <a:schemeClr val="tx1"/>
          </a:solidFill>
          <a:latin typeface="+mn-lt"/>
          <a:ea typeface="+mn-ea"/>
          <a:cs typeface="+mn-cs"/>
        </a:defRPr>
      </a:lvl3pPr>
      <a:lvl4pPr marL="1371528" algn="l" defTabSz="457176" rtl="0" eaLnBrk="1" latinLnBrk="0" hangingPunct="1">
        <a:defRPr sz="1800" kern="1200">
          <a:solidFill>
            <a:schemeClr val="tx1"/>
          </a:solidFill>
          <a:latin typeface="+mn-lt"/>
          <a:ea typeface="+mn-ea"/>
          <a:cs typeface="+mn-cs"/>
        </a:defRPr>
      </a:lvl4pPr>
      <a:lvl5pPr marL="1828704" algn="l" defTabSz="457176" rtl="0" eaLnBrk="1" latinLnBrk="0" hangingPunct="1">
        <a:defRPr sz="1800" kern="1200">
          <a:solidFill>
            <a:schemeClr val="tx1"/>
          </a:solidFill>
          <a:latin typeface="+mn-lt"/>
          <a:ea typeface="+mn-ea"/>
          <a:cs typeface="+mn-cs"/>
        </a:defRPr>
      </a:lvl5pPr>
      <a:lvl6pPr marL="2285879" algn="l" defTabSz="457176" rtl="0" eaLnBrk="1" latinLnBrk="0" hangingPunct="1">
        <a:defRPr sz="1800" kern="1200">
          <a:solidFill>
            <a:schemeClr val="tx1"/>
          </a:solidFill>
          <a:latin typeface="+mn-lt"/>
          <a:ea typeface="+mn-ea"/>
          <a:cs typeface="+mn-cs"/>
        </a:defRPr>
      </a:lvl6pPr>
      <a:lvl7pPr marL="2743055" algn="l" defTabSz="457176" rtl="0" eaLnBrk="1" latinLnBrk="0" hangingPunct="1">
        <a:defRPr sz="1800" kern="1200">
          <a:solidFill>
            <a:schemeClr val="tx1"/>
          </a:solidFill>
          <a:latin typeface="+mn-lt"/>
          <a:ea typeface="+mn-ea"/>
          <a:cs typeface="+mn-cs"/>
        </a:defRPr>
      </a:lvl7pPr>
      <a:lvl8pPr marL="3200230" algn="l" defTabSz="457176" rtl="0" eaLnBrk="1" latinLnBrk="0" hangingPunct="1">
        <a:defRPr sz="1800" kern="1200">
          <a:solidFill>
            <a:schemeClr val="tx1"/>
          </a:solidFill>
          <a:latin typeface="+mn-lt"/>
          <a:ea typeface="+mn-ea"/>
          <a:cs typeface="+mn-cs"/>
        </a:defRPr>
      </a:lvl8pPr>
      <a:lvl9pPr marL="3657407" algn="l" defTabSz="4571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25029"/>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AU" altLang="en-US"/>
              <a:t>Click to edit Master title style</a:t>
            </a:r>
            <a:endParaRPr lang="en-US" altLang="en-US"/>
          </a:p>
        </p:txBody>
      </p:sp>
      <p:sp>
        <p:nvSpPr>
          <p:cNvPr id="2051" name="Text Placeholder 2"/>
          <p:cNvSpPr>
            <a:spLocks noGrp="1"/>
          </p:cNvSpPr>
          <p:nvPr>
            <p:ph type="body" idx="1"/>
          </p:nvPr>
        </p:nvSpPr>
        <p:spPr bwMode="auto">
          <a:xfrm>
            <a:off x="457200" y="1619250"/>
            <a:ext cx="8229600" cy="29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defTabSz="457200">
              <a:defRPr/>
            </a:pPr>
            <a:fld id="{15611867-E714-41FE-90D5-5DA3F86EF7C0}" type="slidenum">
              <a:rPr lang="en-US" altLang="en-US"/>
              <a:pPr defTabSz="457200">
                <a:defRPr/>
              </a:pPr>
              <a:t>‹#›</a:t>
            </a:fld>
            <a:endParaRPr lang="en-US" altLang="en-US"/>
          </a:p>
        </p:txBody>
      </p:sp>
    </p:spTree>
    <p:extLst>
      <p:ext uri="{BB962C8B-B14F-4D97-AF65-F5344CB8AC3E}">
        <p14:creationId xmlns:p14="http://schemas.microsoft.com/office/powerpoint/2010/main" val="110266235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Lst>
  <p:transition spd="med">
    <p:fade/>
  </p:transition>
  <p:hf sldNum="0" hdr="0" ftr="0" dt="0"/>
  <p:txStyles>
    <p:titleStyle>
      <a:lvl1pPr algn="l" defTabSz="457200" rtl="0" eaLnBrk="0" fontAlgn="base" hangingPunct="0">
        <a:spcBef>
          <a:spcPct val="0"/>
        </a:spcBef>
        <a:spcAft>
          <a:spcPct val="0"/>
        </a:spcAft>
        <a:defRPr sz="3600" b="1" kern="1200">
          <a:solidFill>
            <a:srgbClr val="003797"/>
          </a:solidFill>
          <a:latin typeface="Helvetica"/>
          <a:ea typeface="ＭＳ Ｐゴシック" charset="-128"/>
          <a:cs typeface="Helvetica"/>
        </a:defRPr>
      </a:lvl1pPr>
      <a:lvl2pPr algn="l" defTabSz="457200"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2pPr>
      <a:lvl3pPr algn="l" defTabSz="457200"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3pPr>
      <a:lvl4pPr algn="l" defTabSz="457200"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4pPr>
      <a:lvl5pPr algn="l" defTabSz="457200" rtl="0" eaLnBrk="0" fontAlgn="base" hangingPunct="0">
        <a:spcBef>
          <a:spcPct val="0"/>
        </a:spcBef>
        <a:spcAft>
          <a:spcPct val="0"/>
        </a:spcAft>
        <a:defRPr sz="3600" b="1">
          <a:solidFill>
            <a:srgbClr val="003797"/>
          </a:solidFill>
          <a:latin typeface="Helvetica" charset="0"/>
          <a:ea typeface="ＭＳ Ｐゴシック" charset="-128"/>
          <a:cs typeface="Helvetica" charset="0"/>
        </a:defRPr>
      </a:lvl5pPr>
      <a:lvl6pPr marL="457200" algn="l" defTabSz="457200" rtl="0" fontAlgn="base">
        <a:spcBef>
          <a:spcPct val="0"/>
        </a:spcBef>
        <a:spcAft>
          <a:spcPct val="0"/>
        </a:spcAft>
        <a:defRPr sz="3600" b="1">
          <a:solidFill>
            <a:srgbClr val="004288"/>
          </a:solidFill>
          <a:latin typeface="Helvetica" charset="0"/>
          <a:ea typeface="ＭＳ Ｐゴシック" charset="-128"/>
        </a:defRPr>
      </a:lvl6pPr>
      <a:lvl7pPr marL="914400" algn="l" defTabSz="457200" rtl="0" fontAlgn="base">
        <a:spcBef>
          <a:spcPct val="0"/>
        </a:spcBef>
        <a:spcAft>
          <a:spcPct val="0"/>
        </a:spcAft>
        <a:defRPr sz="3600" b="1">
          <a:solidFill>
            <a:srgbClr val="004288"/>
          </a:solidFill>
          <a:latin typeface="Helvetica" charset="0"/>
          <a:ea typeface="ＭＳ Ｐゴシック" charset="-128"/>
        </a:defRPr>
      </a:lvl7pPr>
      <a:lvl8pPr marL="1371600" algn="l" defTabSz="457200" rtl="0" fontAlgn="base">
        <a:spcBef>
          <a:spcPct val="0"/>
        </a:spcBef>
        <a:spcAft>
          <a:spcPct val="0"/>
        </a:spcAft>
        <a:defRPr sz="3600" b="1">
          <a:solidFill>
            <a:srgbClr val="004288"/>
          </a:solidFill>
          <a:latin typeface="Helvetica" charset="0"/>
          <a:ea typeface="ＭＳ Ｐゴシック" charset="-128"/>
        </a:defRPr>
      </a:lvl8pPr>
      <a:lvl9pPr marL="1828800" algn="l" defTabSz="457200" rtl="0" fontAlgn="base">
        <a:spcBef>
          <a:spcPct val="0"/>
        </a:spcBef>
        <a:spcAft>
          <a:spcPct val="0"/>
        </a:spcAft>
        <a:defRPr sz="3600" b="1">
          <a:solidFill>
            <a:srgbClr val="004288"/>
          </a:solidFill>
          <a:latin typeface="Helvetica" charset="0"/>
          <a:ea typeface="ＭＳ Ｐゴシック" charset="-128"/>
        </a:defRPr>
      </a:lvl9pPr>
    </p:titleStyle>
    <p:bodyStyle>
      <a:lvl1pPr marL="342900" indent="-342900" algn="l" defTabSz="457200" rtl="0" eaLnBrk="0" fontAlgn="base" hangingPunct="0">
        <a:spcBef>
          <a:spcPts val="600"/>
        </a:spcBef>
        <a:spcAft>
          <a:spcPct val="0"/>
        </a:spcAft>
        <a:buFont typeface="Arial" pitchFamily="34" charset="0"/>
        <a:defRPr sz="2600" b="1" kern="1200">
          <a:solidFill>
            <a:srgbClr val="003797"/>
          </a:solidFill>
          <a:latin typeface="Helvetica"/>
          <a:ea typeface="ＭＳ Ｐゴシック" charset="-128"/>
          <a:cs typeface="Helvetica"/>
        </a:defRPr>
      </a:lvl1pPr>
      <a:lvl2pPr marL="250825" indent="-250825" algn="l" defTabSz="457200" rtl="0" eaLnBrk="0" fontAlgn="base" hangingPunct="0">
        <a:spcBef>
          <a:spcPts val="500"/>
        </a:spcBef>
        <a:spcAft>
          <a:spcPct val="0"/>
        </a:spcAft>
        <a:buFont typeface="Arial" pitchFamily="34" charset="0"/>
        <a:buChar char="•"/>
        <a:defRPr sz="2400" b="1" kern="1200">
          <a:solidFill>
            <a:srgbClr val="003797"/>
          </a:solidFill>
          <a:latin typeface="Helvetica"/>
          <a:ea typeface="ＭＳ Ｐゴシック" charset="-128"/>
          <a:cs typeface="Helvetica"/>
        </a:defRPr>
      </a:lvl2pPr>
      <a:lvl3pPr marL="444500" indent="-266700" algn="l" defTabSz="457200" rtl="0" eaLnBrk="0" fontAlgn="base" hangingPunct="0">
        <a:spcBef>
          <a:spcPts val="500"/>
        </a:spcBef>
        <a:spcAft>
          <a:spcPct val="0"/>
        </a:spcAft>
        <a:buFont typeface="Arial" pitchFamily="34" charset="0"/>
        <a:buChar char="•"/>
        <a:defRPr sz="2000" b="1" kern="1200">
          <a:solidFill>
            <a:srgbClr val="003797"/>
          </a:solidFill>
          <a:latin typeface="Helvetica"/>
          <a:ea typeface="ＭＳ Ｐゴシック" charset="-128"/>
          <a:cs typeface="Helvetica"/>
        </a:defRPr>
      </a:lvl3pPr>
      <a:lvl4pPr marL="719138" indent="-279400" algn="l" defTabSz="457200" rtl="0" eaLnBrk="0" fontAlgn="base" hangingPunct="0">
        <a:spcBef>
          <a:spcPct val="20000"/>
        </a:spcBef>
        <a:spcAft>
          <a:spcPct val="0"/>
        </a:spcAft>
        <a:buFont typeface="Lucida Grande"/>
        <a:buChar char="–"/>
        <a:defRPr kern="1200">
          <a:solidFill>
            <a:srgbClr val="003797"/>
          </a:solidFill>
          <a:latin typeface="Helvetica"/>
          <a:ea typeface="ＭＳ Ｐゴシック" charset="-128"/>
          <a:cs typeface="Helvetica"/>
        </a:defRPr>
      </a:lvl4pPr>
      <a:lvl5pPr marL="990600" indent="-269875" algn="l" defTabSz="457200" rtl="0" eaLnBrk="0" fontAlgn="base" hangingPunct="0">
        <a:spcBef>
          <a:spcPct val="20000"/>
        </a:spcBef>
        <a:spcAft>
          <a:spcPct val="0"/>
        </a:spcAft>
        <a:buFont typeface="Lucida Grande"/>
        <a:buChar char="–"/>
        <a:defRPr kern="1200">
          <a:solidFill>
            <a:srgbClr val="003797"/>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7.png"/><Relationship Id="rId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4.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www.petermac.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petermac.org/services/treatment/radiation-therapy/radiation-therapy-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539750" y="647700"/>
            <a:ext cx="7920038" cy="946150"/>
          </a:xfrm>
        </p:spPr>
        <p:txBody>
          <a:bodyPr/>
          <a:lstStyle/>
          <a:p>
            <a:pPr eaLnBrk="1" hangingPunct="1"/>
            <a:r>
              <a:rPr lang="en-US" altLang="en-US" sz="2400" dirty="0">
                <a:latin typeface="Helvetica" charset="0"/>
                <a:ea typeface="ＭＳ Ｐゴシック" pitchFamily="34" charset="-128"/>
                <a:cs typeface="Helvetica" charset="0"/>
              </a:rPr>
              <a:t>Dr. Dave and his amazing radiotherapy machine</a:t>
            </a:r>
          </a:p>
        </p:txBody>
      </p:sp>
      <p:sp>
        <p:nvSpPr>
          <p:cNvPr id="6147" name="Date Placeholder 2"/>
          <p:cNvSpPr>
            <a:spLocks noGrp="1"/>
          </p:cNvSpPr>
          <p:nvPr>
            <p:ph type="dt" sz="quarter" idx="10"/>
          </p:nvPr>
        </p:nvSpPr>
        <p:spPr bwMode="auto">
          <a:xfrm>
            <a:off x="5907088" y="2813053"/>
            <a:ext cx="25527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35837813" indent="-35837813"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5613" eaLnBrk="1" hangingPunct="1"/>
            <a:r>
              <a:rPr lang="en-AU" altLang="en-US" dirty="0">
                <a:solidFill>
                  <a:schemeClr val="bg1"/>
                </a:solidFill>
                <a:latin typeface="Helvetica rounded" charset="0"/>
              </a:rPr>
              <a:t>Date</a:t>
            </a:r>
            <a:endParaRPr lang="en-US" altLang="en-US" dirty="0">
              <a:solidFill>
                <a:schemeClr val="bg1"/>
              </a:solidFill>
              <a:latin typeface="Helvetica rounded" charset="0"/>
            </a:endParaRPr>
          </a:p>
        </p:txBody>
      </p:sp>
      <p:sp>
        <p:nvSpPr>
          <p:cNvPr id="4" name="Date Placeholder 2"/>
          <p:cNvSpPr txBox="1">
            <a:spLocks/>
          </p:cNvSpPr>
          <p:nvPr/>
        </p:nvSpPr>
        <p:spPr bwMode="auto">
          <a:xfrm>
            <a:off x="539749" y="1985171"/>
            <a:ext cx="4860926" cy="491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rtlCol="0" anchor="ctr" anchorCtr="0" compatLnSpc="1">
            <a:prstTxWarp prst="textNoShape">
              <a:avLst/>
            </a:prstTxWarp>
          </a:bodyPr>
          <a:lstStyle>
            <a:defPPr>
              <a:defRPr lang="en-US"/>
            </a:defPPr>
            <a:lvl1pPr algn="l" defTabSz="457176" rtl="0" eaLnBrk="0" fontAlgn="base" hangingPunct="0">
              <a:spcBef>
                <a:spcPct val="0"/>
              </a:spcBef>
              <a:spcAft>
                <a:spcPct val="0"/>
              </a:spcAft>
              <a:defRPr sz="2200" kern="1200">
                <a:solidFill>
                  <a:schemeClr val="tx1"/>
                </a:solidFill>
                <a:latin typeface="Arial" pitchFamily="34" charset="0"/>
                <a:ea typeface="ＭＳ Ｐゴシック" pitchFamily="34" charset="-128"/>
                <a:cs typeface="Helvetica rounded"/>
              </a:defRPr>
            </a:lvl1pPr>
            <a:lvl2pPr marL="35837813" indent="-35837813" algn="l" defTabSz="455613"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5613"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5613"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5613"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5613"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5613"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5613"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5613"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pPr defTabSz="455613" eaLnBrk="1" hangingPunct="1">
              <a:spcAft>
                <a:spcPts val="1200"/>
              </a:spcAft>
            </a:pPr>
            <a:r>
              <a:rPr lang="en-AU" altLang="en-US" sz="2000" b="1" dirty="0">
                <a:solidFill>
                  <a:schemeClr val="bg1"/>
                </a:solidFill>
                <a:latin typeface="Helvetica rounded" charset="0"/>
              </a:rPr>
              <a:t>Megan Chiswell</a:t>
            </a:r>
            <a:endParaRPr lang="en-AU" altLang="en-US" sz="2000" baseline="30000" dirty="0">
              <a:solidFill>
                <a:schemeClr val="bg1"/>
              </a:solidFill>
              <a:latin typeface="Helvetica rounded" charset="0"/>
            </a:endParaRPr>
          </a:p>
          <a:p>
            <a:pPr defTabSz="455613" eaLnBrk="1" hangingPunct="1">
              <a:spcAft>
                <a:spcPts val="1200"/>
              </a:spcAft>
            </a:pPr>
            <a:r>
              <a:rPr lang="en-US" altLang="en-US" sz="1800" dirty="0">
                <a:solidFill>
                  <a:schemeClr val="bg1"/>
                </a:solidFill>
                <a:latin typeface="Helvetica rounded" charset="0"/>
              </a:rPr>
              <a:t>Cancer Council Victoria, Melbourne, Australia</a:t>
            </a:r>
          </a:p>
        </p:txBody>
      </p:sp>
      <p:pic>
        <p:nvPicPr>
          <p:cNvPr id="1026" name="Picture 2" descr="W:\CIS\Education &amp; Training Team\Administration &amp; Operations\CCV Branding\PICS_logo_rgb_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217" y="4388995"/>
            <a:ext cx="1245108" cy="6631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26" y="4350808"/>
            <a:ext cx="2190750" cy="73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800" dirty="0">
                <a:solidFill>
                  <a:srgbClr val="3E76D3"/>
                </a:solidFill>
              </a:rPr>
              <a:t>Dr Dave and His Amazing Radiotherapy Machine</a:t>
            </a:r>
          </a:p>
        </p:txBody>
      </p:sp>
      <p:pic>
        <p:nvPicPr>
          <p:cNvPr id="512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480000">
            <a:off x="424901" y="1738471"/>
            <a:ext cx="4658807" cy="303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576" y="1256586"/>
            <a:ext cx="3092087" cy="130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5172627" y="2964052"/>
            <a:ext cx="3605826" cy="907965"/>
          </a:xfrm>
          <a:prstGeom prst="rect">
            <a:avLst/>
          </a:prstGeom>
        </p:spPr>
      </p:pic>
    </p:spTree>
    <p:extLst>
      <p:ext uri="{BB962C8B-B14F-4D97-AF65-F5344CB8AC3E}">
        <p14:creationId xmlns:p14="http://schemas.microsoft.com/office/powerpoint/2010/main" val="10671938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 design</a:t>
            </a:r>
          </a:p>
        </p:txBody>
      </p:sp>
      <p:sp>
        <p:nvSpPr>
          <p:cNvPr id="3" name="Content Placeholder 2"/>
          <p:cNvSpPr>
            <a:spLocks noGrp="1"/>
          </p:cNvSpPr>
          <p:nvPr>
            <p:ph idx="1"/>
          </p:nvPr>
        </p:nvSpPr>
        <p:spPr>
          <a:xfrm>
            <a:off x="457200" y="1328737"/>
            <a:ext cx="8229600" cy="3125513"/>
          </a:xfrm>
        </p:spPr>
        <p:txBody>
          <a:bodyPr/>
          <a:lstStyle/>
          <a:p>
            <a:pPr marL="457200" indent="-457200">
              <a:buFont typeface="Arial" panose="020B0604020202020204" pitchFamily="34" charset="0"/>
              <a:buChar char="•"/>
            </a:pPr>
            <a:r>
              <a:rPr lang="en-AU" sz="1600" dirty="0"/>
              <a:t>Digital resource</a:t>
            </a:r>
          </a:p>
          <a:p>
            <a:pPr marL="0" indent="0"/>
            <a:endParaRPr lang="en-AU" sz="1600" dirty="0"/>
          </a:p>
          <a:p>
            <a:pPr marL="457200" indent="-457200">
              <a:buFont typeface="Arial" panose="020B0604020202020204" pitchFamily="34" charset="0"/>
              <a:buChar char="•"/>
            </a:pPr>
            <a:r>
              <a:rPr lang="en-AU" sz="1600" dirty="0"/>
              <a:t>Interactive – child controls interaction</a:t>
            </a:r>
          </a:p>
          <a:p>
            <a:pPr marL="457200" indent="-457200">
              <a:buFont typeface="Arial" panose="020B0604020202020204" pitchFamily="34" charset="0"/>
              <a:buChar char="•"/>
            </a:pPr>
            <a:endParaRPr lang="en-AU" sz="1600" dirty="0"/>
          </a:p>
          <a:p>
            <a:pPr marL="457200" indent="-457200">
              <a:buFont typeface="Arial" panose="020B0604020202020204" pitchFamily="34" charset="0"/>
              <a:buChar char="•"/>
            </a:pPr>
            <a:r>
              <a:rPr lang="en-AU" sz="1600" dirty="0"/>
              <a:t>Simple animation</a:t>
            </a:r>
          </a:p>
          <a:p>
            <a:pPr marL="0" indent="0"/>
            <a:endParaRPr lang="en-AU" sz="1600" dirty="0"/>
          </a:p>
          <a:p>
            <a:pPr marL="457200" indent="-457200">
              <a:buFont typeface="Arial" panose="020B0604020202020204" pitchFamily="34" charset="0"/>
              <a:buChar char="•"/>
            </a:pPr>
            <a:r>
              <a:rPr lang="en-AU" sz="1600" dirty="0"/>
              <a:t>Voices and sound</a:t>
            </a:r>
          </a:p>
          <a:p>
            <a:pPr marL="0" indent="0"/>
            <a:endParaRPr lang="en-AU" sz="1600" dirty="0"/>
          </a:p>
          <a:p>
            <a:pPr marL="457200" indent="-457200">
              <a:buFont typeface="Arial" panose="020B0604020202020204" pitchFamily="34" charset="0"/>
              <a:buChar char="•"/>
            </a:pPr>
            <a:r>
              <a:rPr lang="en-AU" sz="1600" dirty="0"/>
              <a:t>Maintain the fun of Dr Dave</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20" y="1023624"/>
            <a:ext cx="3996690" cy="314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6" y="680724"/>
            <a:ext cx="142716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W:\CIS\Education &amp; Training Team\Administration &amp; Operations\CCV Branding\PICS_logo_rgb_hi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217" y="4388995"/>
            <a:ext cx="1245108" cy="663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726" y="4350808"/>
            <a:ext cx="2190750" cy="73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656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50179"/>
                                        </p:tgtEl>
                                        <p:attrNameLst>
                                          <p:attrName>style.visibility</p:attrName>
                                        </p:attrNameLst>
                                      </p:cBhvr>
                                      <p:to>
                                        <p:strVal val="visible"/>
                                      </p:to>
                                    </p:set>
                                    <p:animEffect transition="in" filter="wipe(down)">
                                      <p:cBhvr>
                                        <p:cTn id="31" dur="580">
                                          <p:stCondLst>
                                            <p:cond delay="0"/>
                                          </p:stCondLst>
                                        </p:cTn>
                                        <p:tgtEl>
                                          <p:spTgt spid="50179"/>
                                        </p:tgtEl>
                                      </p:cBhvr>
                                    </p:animEffect>
                                    <p:anim calcmode="lin" valueType="num">
                                      <p:cBhvr>
                                        <p:cTn id="32" dur="1822" tmFilter="0,0; 0.14,0.36; 0.43,0.73; 0.71,0.91; 1.0,1.0">
                                          <p:stCondLst>
                                            <p:cond delay="0"/>
                                          </p:stCondLst>
                                        </p:cTn>
                                        <p:tgtEl>
                                          <p:spTgt spid="5017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017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017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017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0179"/>
                                        </p:tgtEl>
                                        <p:attrNameLst>
                                          <p:attrName>ppt_y</p:attrName>
                                        </p:attrNameLst>
                                      </p:cBhvr>
                                      <p:tavLst>
                                        <p:tav tm="0" fmla="#ppt_y-sin(pi*$)/81">
                                          <p:val>
                                            <p:fltVal val="0"/>
                                          </p:val>
                                        </p:tav>
                                        <p:tav tm="100000">
                                          <p:val>
                                            <p:fltVal val="1"/>
                                          </p:val>
                                        </p:tav>
                                      </p:tavLst>
                                    </p:anim>
                                    <p:animScale>
                                      <p:cBhvr>
                                        <p:cTn id="37" dur="26">
                                          <p:stCondLst>
                                            <p:cond delay="650"/>
                                          </p:stCondLst>
                                        </p:cTn>
                                        <p:tgtEl>
                                          <p:spTgt spid="50179"/>
                                        </p:tgtEl>
                                      </p:cBhvr>
                                      <p:to x="100000" y="60000"/>
                                    </p:animScale>
                                    <p:animScale>
                                      <p:cBhvr>
                                        <p:cTn id="38" dur="166" decel="50000">
                                          <p:stCondLst>
                                            <p:cond delay="676"/>
                                          </p:stCondLst>
                                        </p:cTn>
                                        <p:tgtEl>
                                          <p:spTgt spid="50179"/>
                                        </p:tgtEl>
                                      </p:cBhvr>
                                      <p:to x="100000" y="100000"/>
                                    </p:animScale>
                                    <p:animScale>
                                      <p:cBhvr>
                                        <p:cTn id="39" dur="26">
                                          <p:stCondLst>
                                            <p:cond delay="1312"/>
                                          </p:stCondLst>
                                        </p:cTn>
                                        <p:tgtEl>
                                          <p:spTgt spid="50179"/>
                                        </p:tgtEl>
                                      </p:cBhvr>
                                      <p:to x="100000" y="80000"/>
                                    </p:animScale>
                                    <p:animScale>
                                      <p:cBhvr>
                                        <p:cTn id="40" dur="166" decel="50000">
                                          <p:stCondLst>
                                            <p:cond delay="1338"/>
                                          </p:stCondLst>
                                        </p:cTn>
                                        <p:tgtEl>
                                          <p:spTgt spid="50179"/>
                                        </p:tgtEl>
                                      </p:cBhvr>
                                      <p:to x="100000" y="100000"/>
                                    </p:animScale>
                                    <p:animScale>
                                      <p:cBhvr>
                                        <p:cTn id="41" dur="26">
                                          <p:stCondLst>
                                            <p:cond delay="1642"/>
                                          </p:stCondLst>
                                        </p:cTn>
                                        <p:tgtEl>
                                          <p:spTgt spid="50179"/>
                                        </p:tgtEl>
                                      </p:cBhvr>
                                      <p:to x="100000" y="90000"/>
                                    </p:animScale>
                                    <p:animScale>
                                      <p:cBhvr>
                                        <p:cTn id="42" dur="166" decel="50000">
                                          <p:stCondLst>
                                            <p:cond delay="1668"/>
                                          </p:stCondLst>
                                        </p:cTn>
                                        <p:tgtEl>
                                          <p:spTgt spid="50179"/>
                                        </p:tgtEl>
                                      </p:cBhvr>
                                      <p:to x="100000" y="100000"/>
                                    </p:animScale>
                                    <p:animScale>
                                      <p:cBhvr>
                                        <p:cTn id="43" dur="26">
                                          <p:stCondLst>
                                            <p:cond delay="1808"/>
                                          </p:stCondLst>
                                        </p:cTn>
                                        <p:tgtEl>
                                          <p:spTgt spid="50179"/>
                                        </p:tgtEl>
                                      </p:cBhvr>
                                      <p:to x="100000" y="95000"/>
                                    </p:animScale>
                                    <p:animScale>
                                      <p:cBhvr>
                                        <p:cTn id="44" dur="166" decel="50000">
                                          <p:stCondLst>
                                            <p:cond delay="1834"/>
                                          </p:stCondLst>
                                        </p:cTn>
                                        <p:tgtEl>
                                          <p:spTgt spid="501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a:latin typeface="Helvetica" pitchFamily="34" charset="0"/>
                <a:ea typeface="ＭＳ Ｐゴシック" pitchFamily="34" charset="-128"/>
                <a:cs typeface="Helvetica" pitchFamily="34" charset="0"/>
              </a:rPr>
              <a:t>Production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911083"/>
              </p:ext>
            </p:extLst>
          </p:nvPr>
        </p:nvGraphicFramePr>
        <p:xfrm>
          <a:off x="523875" y="1581150"/>
          <a:ext cx="4583430" cy="2340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5688" y="1155807"/>
            <a:ext cx="3401137" cy="235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7637" y="1991463"/>
            <a:ext cx="1980154" cy="239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2700" y="242316"/>
            <a:ext cx="1142071" cy="172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381" y="2192365"/>
            <a:ext cx="2615456" cy="128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W:\CIS\Education &amp; Training Team\Administration &amp; Operations\CCV Branding\PICS_logo_rgb_hire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217" y="4388995"/>
            <a:ext cx="1245108" cy="6631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877" y="4317674"/>
            <a:ext cx="2190750" cy="73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686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15A4403-1A20-4FD5-B1D5-A1A144E3112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2D4481A-5B11-4144-82A9-9D938A2F0D7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865FE36-C0FD-4F9E-AF94-0A7B21DAAAD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22C228C2-48F4-40D5-9BB2-7472D30168D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F3299B7C-8401-47A8-87BD-F5C9DDF887F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1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1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a:latin typeface="Helvetica" pitchFamily="34" charset="0"/>
                <a:ea typeface="ＭＳ Ｐゴシック" pitchFamily="34" charset="-128"/>
                <a:cs typeface="Helvetica" pitchFamily="34" charset="0"/>
              </a:rPr>
              <a:t>Production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6150843"/>
              </p:ext>
            </p:extLst>
          </p:nvPr>
        </p:nvGraphicFramePr>
        <p:xfrm>
          <a:off x="457200" y="1363028"/>
          <a:ext cx="6012180" cy="2863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963216"/>
            <a:ext cx="6448495" cy="289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1524" y="3714750"/>
            <a:ext cx="19907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1" y="2859405"/>
            <a:ext cx="1876425" cy="13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2248" y="2686763"/>
            <a:ext cx="3708900" cy="234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967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15A4403-1A20-4FD5-B1D5-A1A144E3112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865FE36-C0FD-4F9E-AF94-0A7B21DAAAD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22C228C2-48F4-40D5-9BB2-7472D30168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FDC410F-A279-4FE4-906E-98BFC2395E5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06E8A58-7F68-435D-9516-79465151EF6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2D4481A-5B11-4144-82A9-9D938A2F0D7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F3299B7C-8401-47A8-87BD-F5C9DDF887F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0767D7BC-ED05-4DEB-84EF-8EF137E3000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a:latin typeface="Helvetica" pitchFamily="34" charset="0"/>
                <a:ea typeface="ＭＳ Ｐゴシック" pitchFamily="34" charset="-128"/>
                <a:cs typeface="Helvetica" pitchFamily="34" charset="0"/>
              </a:rPr>
              <a:t>Production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2113190"/>
              </p:ext>
            </p:extLst>
          </p:nvPr>
        </p:nvGraphicFramePr>
        <p:xfrm>
          <a:off x="457200" y="1150620"/>
          <a:ext cx="8229600" cy="330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W:\CIS\Education &amp; Training Team\Administration &amp; Operations\CCV Branding\PICS_logo_rgb_hir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2217" y="4388995"/>
            <a:ext cx="1245108" cy="663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726" y="4350808"/>
            <a:ext cx="2190750" cy="73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0095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altLang="en-US">
                <a:latin typeface="Helvetica" pitchFamily="34" charset="0"/>
                <a:ea typeface="ＭＳ Ｐゴシック" pitchFamily="34" charset="-128"/>
                <a:cs typeface="Helvetica" pitchFamily="34" charset="0"/>
              </a:rPr>
              <a:t>Production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796935"/>
              </p:ext>
            </p:extLst>
          </p:nvPr>
        </p:nvGraphicFramePr>
        <p:xfrm>
          <a:off x="457200" y="2057400"/>
          <a:ext cx="2971800" cy="239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7109" y="1221105"/>
            <a:ext cx="2879068"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3491" y="375209"/>
            <a:ext cx="2782251" cy="202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W:\CIS\Education &amp; Training Team\Administration &amp; Operations\CCV Branding\PICS_logo_rgb_hir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4616" y="4510802"/>
            <a:ext cx="1035558" cy="551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726" y="4396249"/>
            <a:ext cx="2056142" cy="69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903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linkClick r:id="rId3"/>
              </a:rPr>
              <a:t>www.petermac.org</a:t>
            </a:r>
            <a:r>
              <a:rPr lang="en-AU" dirty="0"/>
              <a:t> search Dr Dave</a:t>
            </a:r>
          </a:p>
        </p:txBody>
      </p:sp>
      <p:sp>
        <p:nvSpPr>
          <p:cNvPr id="3" name="Content Placeholder 2"/>
          <p:cNvSpPr>
            <a:spLocks noGrp="1"/>
          </p:cNvSpPr>
          <p:nvPr>
            <p:ph idx="1"/>
          </p:nvPr>
        </p:nvSpPr>
        <p:spPr/>
        <p:txBody>
          <a:bodyPr/>
          <a:lstStyle/>
          <a:p>
            <a:r>
              <a:rPr lang="en-US" dirty="0"/>
              <a:t>Unfortunately, the videos are too large to include with this presentation.  To view them, please visit </a:t>
            </a:r>
            <a:r>
              <a:rPr lang="en-US" dirty="0">
                <a:hlinkClick r:id="rId3"/>
              </a:rPr>
              <a:t>www.petermac.org</a:t>
            </a:r>
            <a:r>
              <a:rPr lang="en-US" dirty="0"/>
              <a:t> and search </a:t>
            </a:r>
            <a:r>
              <a:rPr lang="en-US" dirty="0" err="1"/>
              <a:t>Dr</a:t>
            </a:r>
            <a:r>
              <a:rPr lang="en-US" dirty="0"/>
              <a:t> Dave or click </a:t>
            </a:r>
            <a:r>
              <a:rPr lang="en-US" dirty="0">
                <a:hlinkClick r:id="rId4"/>
              </a:rPr>
              <a:t>here</a:t>
            </a:r>
            <a:r>
              <a:rPr lang="en-US" dirty="0"/>
              <a:t>   </a:t>
            </a:r>
          </a:p>
        </p:txBody>
      </p:sp>
    </p:spTree>
    <p:extLst>
      <p:ext uri="{BB962C8B-B14F-4D97-AF65-F5344CB8AC3E}">
        <p14:creationId xmlns:p14="http://schemas.microsoft.com/office/powerpoint/2010/main" val="1606200675"/>
      </p:ext>
    </p:extLst>
  </p:cSld>
  <p:clrMapOvr>
    <a:masterClrMapping/>
  </p:clrMapOvr>
  <p:transition spd="med">
    <p:fade/>
  </p:transition>
</p:sld>
</file>

<file path=ppt/theme/theme1.xml><?xml version="1.0" encoding="utf-8"?>
<a:theme xmlns:a="http://schemas.openxmlformats.org/drawingml/2006/main" name="2016-10 Template-landscap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2016-10 Template-landscape_16-9</Template>
  <TotalTime>110</TotalTime>
  <Words>960</Words>
  <Application>Microsoft Office PowerPoint</Application>
  <PresentationFormat>On-screen Show (16:9)</PresentationFormat>
  <Paragraphs>86</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ＭＳ Ｐゴシック</vt:lpstr>
      <vt:lpstr>Arial</vt:lpstr>
      <vt:lpstr>Calibri</vt:lpstr>
      <vt:lpstr>Helvetica</vt:lpstr>
      <vt:lpstr>Helvetica rounded</vt:lpstr>
      <vt:lpstr>Lucida Grande</vt:lpstr>
      <vt:lpstr>ヒラギノ角ゴ Pro W3</vt:lpstr>
      <vt:lpstr>2016-10 Template-landscape_16-9</vt:lpstr>
      <vt:lpstr>1_Office Theme</vt:lpstr>
      <vt:lpstr>2_Office Theme</vt:lpstr>
      <vt:lpstr>Dr. Dave and his amazing radiotherapy machine</vt:lpstr>
      <vt:lpstr>Dr Dave and His Amazing Radiotherapy Machine</vt:lpstr>
      <vt:lpstr>Resource design</vt:lpstr>
      <vt:lpstr>Production</vt:lpstr>
      <vt:lpstr>Production</vt:lpstr>
      <vt:lpstr>Production</vt:lpstr>
      <vt:lpstr>Production</vt:lpstr>
      <vt:lpstr>www.petermac.org search Dr Dave</vt:lpstr>
    </vt:vector>
  </TitlesOfParts>
  <Company>Cancer Council Victoria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Dave moves into Web 2.0: Creating a digital supportive</dc:title>
  <dc:creator>Clare Sutton</dc:creator>
  <cp:lastModifiedBy>Kevin Babb</cp:lastModifiedBy>
  <cp:revision>17</cp:revision>
  <cp:lastPrinted>2011-03-10T04:07:07Z</cp:lastPrinted>
  <dcterms:created xsi:type="dcterms:W3CDTF">2016-10-26T04:55:14Z</dcterms:created>
  <dcterms:modified xsi:type="dcterms:W3CDTF">2016-11-14T18:01:31Z</dcterms:modified>
</cp:coreProperties>
</file>