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03" r:id="rId2"/>
    <p:sldId id="336" r:id="rId3"/>
    <p:sldId id="337" r:id="rId4"/>
    <p:sldId id="265" r:id="rId5"/>
    <p:sldId id="326" r:id="rId6"/>
    <p:sldId id="328" r:id="rId7"/>
    <p:sldId id="329" r:id="rId8"/>
    <p:sldId id="330" r:id="rId9"/>
    <p:sldId id="331" r:id="rId10"/>
    <p:sldId id="332" r:id="rId11"/>
    <p:sldId id="334" r:id="rId12"/>
    <p:sldId id="333" r:id="rId13"/>
    <p:sldId id="335" r:id="rId14"/>
    <p:sldId id="325" r:id="rId15"/>
    <p:sldId id="318"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251" autoAdjust="0"/>
    <p:restoredTop sz="94713" autoAdjust="0"/>
  </p:normalViewPr>
  <p:slideViewPr>
    <p:cSldViewPr showGuides="1">
      <p:cViewPr>
        <p:scale>
          <a:sx n="92" d="100"/>
          <a:sy n="92" d="100"/>
        </p:scale>
        <p:origin x="-1042" y="-38"/>
      </p:cViewPr>
      <p:guideLst>
        <p:guide orient="horz" pos="1088"/>
        <p:guide orient="horz" pos="3872"/>
        <p:guide orient="horz" pos="320"/>
        <p:guide orient="horz" pos="4496"/>
        <p:guide orient="horz" pos="944"/>
        <p:guide orient="horz" pos="-400"/>
        <p:guide orient="horz" pos="1952"/>
        <p:guide orient="horz" pos="2816"/>
        <p:guide orient="horz" pos="3680"/>
        <p:guide pos="288"/>
        <p:guide pos="5472"/>
        <p:guide pos="2304"/>
        <p:guide pos="2880"/>
        <p:guide pos="3456"/>
        <p:guide pos="3072"/>
        <p:guide pos="2496"/>
        <p:guide pos="3648"/>
      </p:guideLst>
    </p:cSldViewPr>
  </p:slideViewPr>
  <p:outlineViewPr>
    <p:cViewPr>
      <p:scale>
        <a:sx n="33" d="100"/>
        <a:sy n="33" d="100"/>
      </p:scale>
      <p:origin x="0" y="408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0E155D4-5C91-8347-8BAE-63384EA8F501}" type="datetimeFigureOut">
              <a:rPr lang="en-GB"/>
              <a:pPr/>
              <a:t>08/01/2015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51DCEC2-24C9-7A45-9848-823E6C1DDFA2}" type="slidenum">
              <a:rPr/>
              <a:pPr/>
              <a:t>‹#›</a:t>
            </a:fld>
            <a:endParaRPr lang="en-GB"/>
          </a:p>
        </p:txBody>
      </p:sp>
    </p:spTree>
    <p:extLst>
      <p:ext uri="{BB962C8B-B14F-4D97-AF65-F5344CB8AC3E}">
        <p14:creationId xmlns:p14="http://schemas.microsoft.com/office/powerpoint/2010/main" val="12088287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B3C19E1-06D0-8D40-B36B-10A34F48B281}" type="datetimeFigureOut">
              <a:rPr lang="en-GB"/>
              <a:pPr/>
              <a:t>08/01/2015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235930E-F62D-A446-8BAD-EBBA9D14D0E0}" type="slidenum">
              <a:rPr/>
              <a:pPr/>
              <a:t>‹#›</a:t>
            </a:fld>
            <a:endParaRPr lang="en-GB"/>
          </a:p>
        </p:txBody>
      </p:sp>
    </p:spTree>
    <p:extLst>
      <p:ext uri="{BB962C8B-B14F-4D97-AF65-F5344CB8AC3E}">
        <p14:creationId xmlns:p14="http://schemas.microsoft.com/office/powerpoint/2010/main" val="14993593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35930E-F62D-A446-8BAD-EBBA9D14D0E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235930E-F62D-A446-8BAD-EBBA9D14D0E0}" type="slidenum">
              <a:rPr lang="en-GB" smtClean="0"/>
              <a:pPr/>
              <a:t>15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235930E-F62D-A446-8BAD-EBBA9D14D0E0}"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235930E-F62D-A446-8BAD-EBBA9D14D0E0}" type="slidenum">
              <a:rPr lang="en-GB" smtClean="0"/>
              <a:pPr/>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897A541-3A64-4FC1-868C-C9BB8C632049}" type="slidenum">
              <a:rPr lang="en-GB" smtClean="0"/>
              <a:pPr/>
              <a:t>8</a:t>
            </a:fld>
            <a:endParaRPr lang="en-GB" smtClean="0"/>
          </a:p>
        </p:txBody>
      </p:sp>
      <p:sp>
        <p:nvSpPr>
          <p:cNvPr id="53251" name="Rectangle 2"/>
          <p:cNvSpPr>
            <a:spLocks noGrp="1" noRot="1" noChangeAspect="1" noChangeArrowheads="1" noTextEdit="1"/>
          </p:cNvSpPr>
          <p:nvPr>
            <p:ph type="sldImg"/>
          </p:nvPr>
        </p:nvSpPr>
        <p:spPr>
          <a:xfrm>
            <a:off x="917575" y="744538"/>
            <a:ext cx="4962525" cy="3722687"/>
          </a:xfrm>
          <a:ln/>
        </p:spPr>
      </p:sp>
      <p:sp>
        <p:nvSpPr>
          <p:cNvPr id="53252" name="Rectangle 3"/>
          <p:cNvSpPr>
            <a:spLocks noGrp="1" noChangeArrowheads="1"/>
          </p:cNvSpPr>
          <p:nvPr>
            <p:ph type="body" idx="1"/>
          </p:nvPr>
        </p:nvSpPr>
        <p:spPr>
          <a:xfrm>
            <a:off x="679453" y="4715113"/>
            <a:ext cx="5438775" cy="4467706"/>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66564" name="Slide Number Placeholder 3"/>
          <p:cNvSpPr>
            <a:spLocks noGrp="1"/>
          </p:cNvSpPr>
          <p:nvPr>
            <p:ph type="sldNum" sz="quarter" idx="5"/>
          </p:nvPr>
        </p:nvSpPr>
        <p:spPr>
          <a:noFill/>
        </p:spPr>
        <p:txBody>
          <a:bodyPr/>
          <a:lstStyle/>
          <a:p>
            <a:fld id="{C973C4C5-B50E-4276-8D49-CBFD184B39E0}" type="slidenum">
              <a:rPr lang="en-GB" smtClean="0"/>
              <a:pPr/>
              <a:t>9</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235930E-F62D-A446-8BAD-EBBA9D14D0E0}" type="slidenum">
              <a:rPr lang="en-GB" smtClean="0"/>
              <a:pPr/>
              <a:t>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235930E-F62D-A446-8BAD-EBBA9D14D0E0}" type="slidenum">
              <a:rPr lang="en-GB" smtClean="0"/>
              <a:pPr/>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235930E-F62D-A446-8BAD-EBBA9D14D0E0}" type="slidenum">
              <a:rPr lang="en-GB" smtClean="0"/>
              <a:pPr/>
              <a:t>12</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235930E-F62D-A446-8BAD-EBBA9D14D0E0}" type="slidenum">
              <a:rPr lang="en-GB" smtClean="0"/>
              <a:pPr/>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21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 Blank - no footer">
    <p:spTree>
      <p:nvGrpSpPr>
        <p:cNvPr id="1" name=""/>
        <p:cNvGrpSpPr/>
        <p:nvPr/>
      </p:nvGrpSpPr>
      <p:grpSpPr>
        <a:xfrm>
          <a:off x="0" y="0"/>
          <a:ext cx="0" cy="0"/>
          <a:chOff x="0" y="0"/>
          <a:chExt cx="0" cy="0"/>
        </a:xfrm>
      </p:grpSpPr>
      <p:pic>
        <p:nvPicPr>
          <p:cNvPr id="3" name="Picture 2" descr="CRUK_Pos_RGB_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71196" y="5957746"/>
            <a:ext cx="1724378" cy="811296"/>
          </a:xfrm>
          <a:prstGeom prst="rect">
            <a:avLst/>
          </a:prstGeom>
        </p:spPr>
      </p:pic>
    </p:spTree>
    <p:extLst>
      <p:ext uri="{BB962C8B-B14F-4D97-AF65-F5344CB8AC3E}">
        <p14:creationId xmlns:p14="http://schemas.microsoft.com/office/powerpoint/2010/main" val="1680951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Small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2112"/>
            <a:ext cx="8229600" cy="976488"/>
          </a:xfrm>
        </p:spPr>
        <p:txBody>
          <a:bodyPr/>
          <a:lstStyle/>
          <a:p>
            <a:r>
              <a:rPr lang="en-GB" dirty="0"/>
              <a:t>Click to add small chart title</a:t>
            </a:r>
          </a:p>
        </p:txBody>
      </p:sp>
      <p:sp>
        <p:nvSpPr>
          <p:cNvPr id="11" name="Chart Placeholder 10"/>
          <p:cNvSpPr>
            <a:spLocks noGrp="1"/>
          </p:cNvSpPr>
          <p:nvPr>
            <p:ph type="chart" sz="quarter" idx="13" hasCustomPrompt="1"/>
          </p:nvPr>
        </p:nvSpPr>
        <p:spPr>
          <a:xfrm>
            <a:off x="3962400" y="1727200"/>
            <a:ext cx="4724400" cy="4114800"/>
          </a:xfrm>
        </p:spPr>
        <p:txBody>
          <a:bodyPr lIns="108000" tIns="93600"/>
          <a:lstStyle>
            <a:lvl1pPr marL="0" indent="0">
              <a:buNone/>
              <a:defRPr sz="1000">
                <a:solidFill>
                  <a:schemeClr val="tx2">
                    <a:lumMod val="50000"/>
                    <a:lumOff val="50000"/>
                  </a:schemeClr>
                </a:solidFill>
              </a:defRPr>
            </a:lvl1pPr>
          </a:lstStyle>
          <a:p>
            <a:r>
              <a:rPr lang="en-GB"/>
              <a:t>Click icon to insert small chart</a:t>
            </a:r>
          </a:p>
        </p:txBody>
      </p:sp>
      <p:sp>
        <p:nvSpPr>
          <p:cNvPr id="9" name="Content Placeholder 2"/>
          <p:cNvSpPr>
            <a:spLocks noGrp="1"/>
          </p:cNvSpPr>
          <p:nvPr>
            <p:ph idx="1"/>
          </p:nvPr>
        </p:nvSpPr>
        <p:spPr>
          <a:xfrm>
            <a:off x="457200" y="1727200"/>
            <a:ext cx="3200400" cy="4114800"/>
          </a:xfrm>
        </p:spPr>
        <p:txBody>
          <a:bodyPr/>
          <a:lstStyle>
            <a:lvl1pPr marL="0" indent="0">
              <a:defRPr sz="1800">
                <a:solidFill>
                  <a:srgbClr val="211F70"/>
                </a:solidFill>
              </a:defRPr>
            </a:lvl1pPr>
            <a:lvl2pPr marL="254000" indent="-127000">
              <a:spcAft>
                <a:spcPts val="300"/>
              </a:spcAft>
              <a:buFont typeface="Arial"/>
              <a:buChar char="•"/>
              <a:defRPr sz="1400" b="1"/>
            </a:lvl2pPr>
            <a:lvl3pPr marL="381000" indent="-127000" defTabSz="434975">
              <a:spcAft>
                <a:spcPts val="300"/>
              </a:spcAft>
              <a:buFont typeface="Arial"/>
              <a:buChar char="•"/>
              <a:tabLst/>
              <a:defRPr sz="1200"/>
            </a:lvl3pPr>
            <a:lvl4pPr marL="508000" indent="-127000" defTabSz="434975">
              <a:spcAft>
                <a:spcPts val="300"/>
              </a:spcAft>
              <a:buFont typeface="Arial"/>
              <a:buChar char="•"/>
              <a:tabLst/>
              <a:defRPr sz="1200"/>
            </a:lvl4pPr>
            <a:lvl5pPr marL="635000" indent="-127000" defTabSz="434975">
              <a:spcAft>
                <a:spcPts val="300"/>
              </a:spcAft>
              <a:buFont typeface="Lucida Grande"/>
              <a:buChar char="»"/>
              <a:tabLst/>
              <a:defRPr sz="12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pic>
        <p:nvPicPr>
          <p:cNvPr id="15" name="Picture 14" descr="CRUK_Pos_RGB_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71196" y="5957746"/>
            <a:ext cx="1724378" cy="811296"/>
          </a:xfrm>
          <a:prstGeom prst="rect">
            <a:avLst/>
          </a:prstGeom>
        </p:spPr>
      </p:pic>
      <p:sp>
        <p:nvSpPr>
          <p:cNvPr id="17" name="Date Placeholder 3"/>
          <p:cNvSpPr>
            <a:spLocks noGrp="1"/>
          </p:cNvSpPr>
          <p:nvPr>
            <p:ph type="dt" sz="half" idx="2"/>
          </p:nvPr>
        </p:nvSpPr>
        <p:spPr>
          <a:xfrm>
            <a:off x="838200" y="6146800"/>
            <a:ext cx="3733800" cy="177800"/>
          </a:xfrm>
          <a:prstGeom prst="rect">
            <a:avLst/>
          </a:prstGeom>
        </p:spPr>
        <p:txBody>
          <a:bodyPr vert="horz" lIns="0" tIns="0" rIns="0" bIns="0" rtlCol="0" anchor="t" anchorCtr="0"/>
          <a:lstStyle>
            <a:lvl1pPr algn="l">
              <a:defRPr sz="1000">
                <a:solidFill>
                  <a:schemeClr val="accent6"/>
                </a:solidFill>
              </a:defRPr>
            </a:lvl1pPr>
          </a:lstStyle>
          <a:p>
            <a:endParaRPr lang="en-GB" dirty="0"/>
          </a:p>
        </p:txBody>
      </p:sp>
      <p:sp>
        <p:nvSpPr>
          <p:cNvPr id="18" name="Footer Placeholder 4"/>
          <p:cNvSpPr>
            <a:spLocks noGrp="1"/>
          </p:cNvSpPr>
          <p:nvPr>
            <p:ph type="ftr" sz="quarter" idx="3"/>
          </p:nvPr>
        </p:nvSpPr>
        <p:spPr>
          <a:xfrm>
            <a:off x="838199" y="6324599"/>
            <a:ext cx="3733801" cy="381000"/>
          </a:xfrm>
          <a:prstGeom prst="rect">
            <a:avLst/>
          </a:prstGeom>
        </p:spPr>
        <p:txBody>
          <a:bodyPr vert="horz" lIns="0" tIns="0" rIns="0" bIns="0" rtlCol="0" anchor="t" anchorCtr="0"/>
          <a:lstStyle>
            <a:lvl1pPr algn="l">
              <a:defRPr sz="1000">
                <a:solidFill>
                  <a:schemeClr val="tx1"/>
                </a:solidFill>
              </a:defRPr>
            </a:lvl1pPr>
          </a:lstStyle>
          <a:p>
            <a:endParaRPr lang="en-GB" dirty="0"/>
          </a:p>
        </p:txBody>
      </p:sp>
      <p:sp>
        <p:nvSpPr>
          <p:cNvPr id="19" name="Slide Number Placeholder 5"/>
          <p:cNvSpPr>
            <a:spLocks noGrp="1"/>
          </p:cNvSpPr>
          <p:nvPr>
            <p:ph type="sldNum" sz="quarter" idx="4"/>
          </p:nvPr>
        </p:nvSpPr>
        <p:spPr>
          <a:xfrm>
            <a:off x="457200" y="6146799"/>
            <a:ext cx="254000" cy="381000"/>
          </a:xfrm>
          <a:prstGeom prst="rect">
            <a:avLst/>
          </a:prstGeom>
        </p:spPr>
        <p:txBody>
          <a:bodyPr vert="horz" lIns="0" tIns="0" rIns="0" bIns="0" rtlCol="0" anchor="t" anchorCtr="0"/>
          <a:lstStyle>
            <a:lvl1pPr algn="l">
              <a:defRPr sz="1000">
                <a:solidFill>
                  <a:srgbClr val="5D5C5C"/>
                </a:solidFill>
              </a:defRPr>
            </a:lvl1pPr>
          </a:lstStyle>
          <a:p>
            <a:fld id="{C231324C-4752-C242-8156-5E21DB4253A5}" type="slidenum">
              <a:rPr lang="en-GB" smtClean="0"/>
              <a:pPr/>
              <a:t>‹#›</a:t>
            </a:fld>
            <a:endParaRPr lang="en-GB" dirty="0"/>
          </a:p>
        </p:txBody>
      </p:sp>
    </p:spTree>
    <p:extLst>
      <p:ext uri="{BB962C8B-B14F-4D97-AF65-F5344CB8AC3E}">
        <p14:creationId xmlns:p14="http://schemas.microsoft.com/office/powerpoint/2010/main" val="3452393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Large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8000"/>
            <a:ext cx="8229600" cy="990600"/>
          </a:xfrm>
        </p:spPr>
        <p:txBody>
          <a:bodyPr/>
          <a:lstStyle/>
          <a:p>
            <a:r>
              <a:rPr lang="en-GB" dirty="0"/>
              <a:t>Click to add chart title</a:t>
            </a:r>
          </a:p>
        </p:txBody>
      </p:sp>
      <p:sp>
        <p:nvSpPr>
          <p:cNvPr id="11" name="Chart Placeholder 10"/>
          <p:cNvSpPr>
            <a:spLocks noGrp="1"/>
          </p:cNvSpPr>
          <p:nvPr>
            <p:ph type="chart" sz="quarter" idx="13" hasCustomPrompt="1"/>
          </p:nvPr>
        </p:nvSpPr>
        <p:spPr>
          <a:xfrm>
            <a:off x="457200" y="1727200"/>
            <a:ext cx="8229600" cy="4114800"/>
          </a:xfrm>
        </p:spPr>
        <p:txBody>
          <a:bodyPr lIns="108000" tIns="93600"/>
          <a:lstStyle>
            <a:lvl1pPr marL="0" indent="0">
              <a:buNone/>
              <a:defRPr sz="1000">
                <a:solidFill>
                  <a:schemeClr val="tx2">
                    <a:lumMod val="50000"/>
                    <a:lumOff val="50000"/>
                  </a:schemeClr>
                </a:solidFill>
              </a:defRPr>
            </a:lvl1pPr>
          </a:lstStyle>
          <a:p>
            <a:r>
              <a:rPr lang="en-GB"/>
              <a:t>Click icon to insert large chart</a:t>
            </a:r>
          </a:p>
        </p:txBody>
      </p:sp>
      <p:pic>
        <p:nvPicPr>
          <p:cNvPr id="20" name="Picture 19" descr="CRUK_Pos_RGB_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71196" y="5957746"/>
            <a:ext cx="1724378" cy="811296"/>
          </a:xfrm>
          <a:prstGeom prst="rect">
            <a:avLst/>
          </a:prstGeom>
        </p:spPr>
      </p:pic>
      <p:sp>
        <p:nvSpPr>
          <p:cNvPr id="21" name="Date Placeholder 3"/>
          <p:cNvSpPr>
            <a:spLocks noGrp="1"/>
          </p:cNvSpPr>
          <p:nvPr>
            <p:ph type="dt" sz="half" idx="2"/>
          </p:nvPr>
        </p:nvSpPr>
        <p:spPr>
          <a:xfrm>
            <a:off x="838200" y="6146800"/>
            <a:ext cx="3733800" cy="177800"/>
          </a:xfrm>
          <a:prstGeom prst="rect">
            <a:avLst/>
          </a:prstGeom>
        </p:spPr>
        <p:txBody>
          <a:bodyPr vert="horz" lIns="0" tIns="0" rIns="0" bIns="0" rtlCol="0" anchor="t" anchorCtr="0"/>
          <a:lstStyle>
            <a:lvl1pPr algn="l">
              <a:defRPr sz="1000">
                <a:solidFill>
                  <a:schemeClr val="accent6"/>
                </a:solidFill>
              </a:defRPr>
            </a:lvl1pPr>
          </a:lstStyle>
          <a:p>
            <a:endParaRPr lang="en-GB" dirty="0"/>
          </a:p>
        </p:txBody>
      </p:sp>
      <p:sp>
        <p:nvSpPr>
          <p:cNvPr id="22" name="Footer Placeholder 4"/>
          <p:cNvSpPr>
            <a:spLocks noGrp="1"/>
          </p:cNvSpPr>
          <p:nvPr>
            <p:ph type="ftr" sz="quarter" idx="3"/>
          </p:nvPr>
        </p:nvSpPr>
        <p:spPr>
          <a:xfrm>
            <a:off x="838199" y="6324599"/>
            <a:ext cx="3733801" cy="381000"/>
          </a:xfrm>
          <a:prstGeom prst="rect">
            <a:avLst/>
          </a:prstGeom>
        </p:spPr>
        <p:txBody>
          <a:bodyPr vert="horz" lIns="0" tIns="0" rIns="0" bIns="0" rtlCol="0" anchor="t" anchorCtr="0"/>
          <a:lstStyle>
            <a:lvl1pPr algn="l">
              <a:defRPr sz="1000">
                <a:solidFill>
                  <a:schemeClr val="tx1"/>
                </a:solidFill>
              </a:defRPr>
            </a:lvl1pPr>
          </a:lstStyle>
          <a:p>
            <a:endParaRPr lang="en-GB" dirty="0"/>
          </a:p>
        </p:txBody>
      </p:sp>
      <p:sp>
        <p:nvSpPr>
          <p:cNvPr id="23" name="Slide Number Placeholder 5"/>
          <p:cNvSpPr>
            <a:spLocks noGrp="1"/>
          </p:cNvSpPr>
          <p:nvPr>
            <p:ph type="sldNum" sz="quarter" idx="4"/>
          </p:nvPr>
        </p:nvSpPr>
        <p:spPr>
          <a:xfrm>
            <a:off x="457200" y="6146799"/>
            <a:ext cx="254000" cy="381000"/>
          </a:xfrm>
          <a:prstGeom prst="rect">
            <a:avLst/>
          </a:prstGeom>
        </p:spPr>
        <p:txBody>
          <a:bodyPr vert="horz" lIns="0" tIns="0" rIns="0" bIns="0" rtlCol="0" anchor="t" anchorCtr="0"/>
          <a:lstStyle>
            <a:lvl1pPr algn="l">
              <a:defRPr sz="1000">
                <a:solidFill>
                  <a:srgbClr val="5D5C5C"/>
                </a:solidFill>
              </a:defRPr>
            </a:lvl1pPr>
          </a:lstStyle>
          <a:p>
            <a:fld id="{C231324C-4752-C242-8156-5E21DB4253A5}" type="slidenum">
              <a:rPr lang="en-GB" smtClean="0"/>
              <a:pPr/>
              <a:t>‹#›</a:t>
            </a:fld>
            <a:endParaRPr lang="en-GB" dirty="0"/>
          </a:p>
        </p:txBody>
      </p:sp>
    </p:spTree>
    <p:extLst>
      <p:ext uri="{BB962C8B-B14F-4D97-AF65-F5344CB8AC3E}">
        <p14:creationId xmlns:p14="http://schemas.microsoft.com/office/powerpoint/2010/main" val="4239117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Small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8000"/>
            <a:ext cx="8229600" cy="990600"/>
          </a:xfrm>
        </p:spPr>
        <p:txBody>
          <a:bodyPr/>
          <a:lstStyle/>
          <a:p>
            <a:r>
              <a:rPr lang="en-GB" dirty="0"/>
              <a:t>Click to add small table title</a:t>
            </a:r>
          </a:p>
        </p:txBody>
      </p:sp>
      <p:sp>
        <p:nvSpPr>
          <p:cNvPr id="10" name="Table Placeholder 3"/>
          <p:cNvSpPr>
            <a:spLocks noGrp="1"/>
          </p:cNvSpPr>
          <p:nvPr>
            <p:ph type="tbl" sz="quarter" idx="10" hasCustomPrompt="1"/>
          </p:nvPr>
        </p:nvSpPr>
        <p:spPr>
          <a:xfrm>
            <a:off x="3962401" y="1727201"/>
            <a:ext cx="4724399" cy="4114799"/>
          </a:xfrm>
        </p:spPr>
        <p:txBody>
          <a:bodyPr lIns="108000" tIns="93600"/>
          <a:lstStyle>
            <a:lvl1pPr marL="0" indent="0">
              <a:buNone/>
              <a:defRPr sz="1200">
                <a:solidFill>
                  <a:srgbClr val="5D5C5C"/>
                </a:solidFill>
              </a:defRPr>
            </a:lvl1pPr>
          </a:lstStyle>
          <a:p>
            <a:r>
              <a:rPr lang="en-GB"/>
              <a:t>Click icon to insert table</a:t>
            </a:r>
          </a:p>
        </p:txBody>
      </p:sp>
      <p:sp>
        <p:nvSpPr>
          <p:cNvPr id="9" name="Content Placeholder 2"/>
          <p:cNvSpPr>
            <a:spLocks noGrp="1"/>
          </p:cNvSpPr>
          <p:nvPr>
            <p:ph idx="1"/>
          </p:nvPr>
        </p:nvSpPr>
        <p:spPr>
          <a:xfrm>
            <a:off x="457200" y="1727200"/>
            <a:ext cx="3200400" cy="4114799"/>
          </a:xfrm>
        </p:spPr>
        <p:txBody>
          <a:bodyPr/>
          <a:lstStyle>
            <a:lvl1pPr marL="0" indent="0">
              <a:defRPr sz="1800">
                <a:solidFill>
                  <a:schemeClr val="tx1"/>
                </a:solidFill>
              </a:defRPr>
            </a:lvl1pPr>
            <a:lvl2pPr marL="254000" indent="-127000">
              <a:spcAft>
                <a:spcPts val="300"/>
              </a:spcAft>
              <a:buFont typeface="Arial"/>
              <a:buChar char="•"/>
              <a:defRPr sz="1400" b="1"/>
            </a:lvl2pPr>
            <a:lvl3pPr marL="381000" indent="-127000" defTabSz="434975">
              <a:spcAft>
                <a:spcPts val="300"/>
              </a:spcAft>
              <a:buFont typeface="Arial"/>
              <a:buChar char="•"/>
              <a:tabLst/>
              <a:defRPr sz="1200"/>
            </a:lvl3pPr>
            <a:lvl4pPr marL="508000" indent="-127000" defTabSz="434975">
              <a:spcAft>
                <a:spcPts val="300"/>
              </a:spcAft>
              <a:buFont typeface="Arial"/>
              <a:buChar char="•"/>
              <a:tabLst/>
              <a:defRPr sz="1200"/>
            </a:lvl4pPr>
            <a:lvl5pPr marL="635000" indent="-127000" defTabSz="434975">
              <a:spcAft>
                <a:spcPts val="300"/>
              </a:spcAft>
              <a:buFont typeface="Lucida Grande"/>
              <a:buChar char="»"/>
              <a:tabLst/>
              <a:defRPr sz="12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pic>
        <p:nvPicPr>
          <p:cNvPr id="11" name="Picture 10" descr="CRUK_Pos_RGB_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71196" y="5957746"/>
            <a:ext cx="1724378" cy="811296"/>
          </a:xfrm>
          <a:prstGeom prst="rect">
            <a:avLst/>
          </a:prstGeom>
        </p:spPr>
      </p:pic>
      <p:sp>
        <p:nvSpPr>
          <p:cNvPr id="15" name="Date Placeholder 3"/>
          <p:cNvSpPr>
            <a:spLocks noGrp="1"/>
          </p:cNvSpPr>
          <p:nvPr>
            <p:ph type="dt" sz="half" idx="2"/>
          </p:nvPr>
        </p:nvSpPr>
        <p:spPr>
          <a:xfrm>
            <a:off x="838200" y="6146800"/>
            <a:ext cx="3733800" cy="177800"/>
          </a:xfrm>
          <a:prstGeom prst="rect">
            <a:avLst/>
          </a:prstGeom>
        </p:spPr>
        <p:txBody>
          <a:bodyPr vert="horz" lIns="0" tIns="0" rIns="0" bIns="0" rtlCol="0" anchor="t" anchorCtr="0"/>
          <a:lstStyle>
            <a:lvl1pPr algn="l">
              <a:defRPr sz="1000">
                <a:solidFill>
                  <a:schemeClr val="accent6"/>
                </a:solidFill>
              </a:defRPr>
            </a:lvl1pPr>
          </a:lstStyle>
          <a:p>
            <a:endParaRPr lang="en-GB" dirty="0"/>
          </a:p>
        </p:txBody>
      </p:sp>
      <p:sp>
        <p:nvSpPr>
          <p:cNvPr id="17" name="Footer Placeholder 4"/>
          <p:cNvSpPr>
            <a:spLocks noGrp="1"/>
          </p:cNvSpPr>
          <p:nvPr>
            <p:ph type="ftr" sz="quarter" idx="3"/>
          </p:nvPr>
        </p:nvSpPr>
        <p:spPr>
          <a:xfrm>
            <a:off x="838199" y="6324599"/>
            <a:ext cx="3733801" cy="381000"/>
          </a:xfrm>
          <a:prstGeom prst="rect">
            <a:avLst/>
          </a:prstGeom>
        </p:spPr>
        <p:txBody>
          <a:bodyPr vert="horz" lIns="0" tIns="0" rIns="0" bIns="0" rtlCol="0" anchor="t" anchorCtr="0"/>
          <a:lstStyle>
            <a:lvl1pPr algn="l">
              <a:defRPr sz="1000">
                <a:solidFill>
                  <a:schemeClr val="tx1"/>
                </a:solidFill>
              </a:defRPr>
            </a:lvl1pPr>
          </a:lstStyle>
          <a:p>
            <a:endParaRPr lang="en-GB" dirty="0"/>
          </a:p>
        </p:txBody>
      </p:sp>
      <p:sp>
        <p:nvSpPr>
          <p:cNvPr id="18" name="Slide Number Placeholder 5"/>
          <p:cNvSpPr>
            <a:spLocks noGrp="1"/>
          </p:cNvSpPr>
          <p:nvPr>
            <p:ph type="sldNum" sz="quarter" idx="4"/>
          </p:nvPr>
        </p:nvSpPr>
        <p:spPr>
          <a:xfrm>
            <a:off x="457200" y="6146799"/>
            <a:ext cx="254000" cy="381000"/>
          </a:xfrm>
          <a:prstGeom prst="rect">
            <a:avLst/>
          </a:prstGeom>
        </p:spPr>
        <p:txBody>
          <a:bodyPr vert="horz" lIns="0" tIns="0" rIns="0" bIns="0" rtlCol="0" anchor="t" anchorCtr="0"/>
          <a:lstStyle>
            <a:lvl1pPr algn="l">
              <a:defRPr sz="1000">
                <a:solidFill>
                  <a:srgbClr val="5D5C5C"/>
                </a:solidFill>
              </a:defRPr>
            </a:lvl1pPr>
          </a:lstStyle>
          <a:p>
            <a:fld id="{C231324C-4752-C242-8156-5E21DB4253A5}" type="slidenum">
              <a:rPr lang="en-GB" smtClean="0"/>
              <a:pPr/>
              <a:t>‹#›</a:t>
            </a:fld>
            <a:endParaRPr lang="en-GB" dirty="0"/>
          </a:p>
        </p:txBody>
      </p:sp>
    </p:spTree>
    <p:extLst>
      <p:ext uri="{BB962C8B-B14F-4D97-AF65-F5344CB8AC3E}">
        <p14:creationId xmlns:p14="http://schemas.microsoft.com/office/powerpoint/2010/main" val="3496021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Large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8000"/>
            <a:ext cx="8229600" cy="990600"/>
          </a:xfrm>
        </p:spPr>
        <p:txBody>
          <a:bodyPr/>
          <a:lstStyle/>
          <a:p>
            <a:r>
              <a:rPr lang="en-GB" dirty="0"/>
              <a:t>Click to add table title</a:t>
            </a:r>
          </a:p>
        </p:txBody>
      </p:sp>
      <p:sp>
        <p:nvSpPr>
          <p:cNvPr id="4" name="Table Placeholder 3"/>
          <p:cNvSpPr>
            <a:spLocks noGrp="1"/>
          </p:cNvSpPr>
          <p:nvPr>
            <p:ph type="tbl" sz="quarter" idx="10" hasCustomPrompt="1"/>
          </p:nvPr>
        </p:nvSpPr>
        <p:spPr>
          <a:xfrm>
            <a:off x="457200" y="1727201"/>
            <a:ext cx="8229600" cy="4114799"/>
          </a:xfrm>
        </p:spPr>
        <p:txBody>
          <a:bodyPr lIns="108000" tIns="93600"/>
          <a:lstStyle>
            <a:lvl1pPr marL="0" indent="0">
              <a:buNone/>
              <a:defRPr sz="1200">
                <a:solidFill>
                  <a:srgbClr val="5D5C5C"/>
                </a:solidFill>
              </a:defRPr>
            </a:lvl1pPr>
          </a:lstStyle>
          <a:p>
            <a:r>
              <a:rPr lang="en-GB"/>
              <a:t>Click icon to insert table</a:t>
            </a:r>
          </a:p>
        </p:txBody>
      </p:sp>
      <p:pic>
        <p:nvPicPr>
          <p:cNvPr id="13" name="Picture 12" descr="CRUK_Pos_RGB_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71196" y="5957746"/>
            <a:ext cx="1724378" cy="811296"/>
          </a:xfrm>
          <a:prstGeom prst="rect">
            <a:avLst/>
          </a:prstGeom>
        </p:spPr>
      </p:pic>
      <p:sp>
        <p:nvSpPr>
          <p:cNvPr id="14" name="Date Placeholder 3"/>
          <p:cNvSpPr>
            <a:spLocks noGrp="1"/>
          </p:cNvSpPr>
          <p:nvPr>
            <p:ph type="dt" sz="half" idx="2"/>
          </p:nvPr>
        </p:nvSpPr>
        <p:spPr>
          <a:xfrm>
            <a:off x="838200" y="6146800"/>
            <a:ext cx="3733800" cy="177800"/>
          </a:xfrm>
          <a:prstGeom prst="rect">
            <a:avLst/>
          </a:prstGeom>
        </p:spPr>
        <p:txBody>
          <a:bodyPr vert="horz" lIns="0" tIns="0" rIns="0" bIns="0" rtlCol="0" anchor="t" anchorCtr="0"/>
          <a:lstStyle>
            <a:lvl1pPr algn="l">
              <a:defRPr sz="1000">
                <a:solidFill>
                  <a:schemeClr val="accent6"/>
                </a:solidFill>
              </a:defRPr>
            </a:lvl1pPr>
          </a:lstStyle>
          <a:p>
            <a:endParaRPr lang="en-GB" dirty="0"/>
          </a:p>
        </p:txBody>
      </p:sp>
      <p:sp>
        <p:nvSpPr>
          <p:cNvPr id="15" name="Footer Placeholder 4"/>
          <p:cNvSpPr>
            <a:spLocks noGrp="1"/>
          </p:cNvSpPr>
          <p:nvPr>
            <p:ph type="ftr" sz="quarter" idx="3"/>
          </p:nvPr>
        </p:nvSpPr>
        <p:spPr>
          <a:xfrm>
            <a:off x="838199" y="6324599"/>
            <a:ext cx="3733801" cy="381000"/>
          </a:xfrm>
          <a:prstGeom prst="rect">
            <a:avLst/>
          </a:prstGeom>
        </p:spPr>
        <p:txBody>
          <a:bodyPr vert="horz" lIns="0" tIns="0" rIns="0" bIns="0" rtlCol="0" anchor="t" anchorCtr="0"/>
          <a:lstStyle>
            <a:lvl1pPr algn="l">
              <a:defRPr sz="1000">
                <a:solidFill>
                  <a:schemeClr val="tx1"/>
                </a:solidFill>
              </a:defRPr>
            </a:lvl1pPr>
          </a:lstStyle>
          <a:p>
            <a:endParaRPr lang="en-GB" dirty="0"/>
          </a:p>
        </p:txBody>
      </p:sp>
      <p:sp>
        <p:nvSpPr>
          <p:cNvPr id="16" name="Slide Number Placeholder 5"/>
          <p:cNvSpPr>
            <a:spLocks noGrp="1"/>
          </p:cNvSpPr>
          <p:nvPr>
            <p:ph type="sldNum" sz="quarter" idx="4"/>
          </p:nvPr>
        </p:nvSpPr>
        <p:spPr>
          <a:xfrm>
            <a:off x="457200" y="6146799"/>
            <a:ext cx="254000" cy="381000"/>
          </a:xfrm>
          <a:prstGeom prst="rect">
            <a:avLst/>
          </a:prstGeom>
        </p:spPr>
        <p:txBody>
          <a:bodyPr vert="horz" lIns="0" tIns="0" rIns="0" bIns="0" rtlCol="0" anchor="t" anchorCtr="0"/>
          <a:lstStyle>
            <a:lvl1pPr algn="l">
              <a:defRPr sz="1000">
                <a:solidFill>
                  <a:srgbClr val="5D5C5C"/>
                </a:solidFill>
              </a:defRPr>
            </a:lvl1pPr>
          </a:lstStyle>
          <a:p>
            <a:fld id="{C231324C-4752-C242-8156-5E21DB4253A5}" type="slidenum">
              <a:rPr lang="en-GB" smtClean="0"/>
              <a:pPr/>
              <a:t>‹#›</a:t>
            </a:fld>
            <a:endParaRPr lang="en-GB" dirty="0"/>
          </a:p>
        </p:txBody>
      </p:sp>
    </p:spTree>
    <p:extLst>
      <p:ext uri="{BB962C8B-B14F-4D97-AF65-F5344CB8AC3E}">
        <p14:creationId xmlns:p14="http://schemas.microsoft.com/office/powerpoint/2010/main" val="3823715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3 Picture Squa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8000"/>
            <a:ext cx="8229600" cy="990600"/>
          </a:xfrm>
        </p:spPr>
        <p:txBody>
          <a:bodyPr/>
          <a:lstStyle/>
          <a:p>
            <a:r>
              <a:rPr lang="en-GB" dirty="0"/>
              <a:t>Click to add square picture title</a:t>
            </a:r>
          </a:p>
        </p:txBody>
      </p:sp>
      <p:sp>
        <p:nvSpPr>
          <p:cNvPr id="9" name="Picture Placeholder 9"/>
          <p:cNvSpPr>
            <a:spLocks noGrp="1"/>
          </p:cNvSpPr>
          <p:nvPr>
            <p:ph type="pic" sz="quarter" idx="13" hasCustomPrompt="1"/>
          </p:nvPr>
        </p:nvSpPr>
        <p:spPr>
          <a:xfrm>
            <a:off x="4572000" y="1727200"/>
            <a:ext cx="4114800" cy="4114800"/>
          </a:xfrm>
        </p:spPr>
        <p:txBody>
          <a:bodyPr lIns="108000" tIns="93600"/>
          <a:lstStyle>
            <a:lvl1pPr marL="0" indent="0">
              <a:buNone/>
              <a:defRPr sz="1000">
                <a:solidFill>
                  <a:srgbClr val="7F7F7F"/>
                </a:solidFill>
              </a:defRPr>
            </a:lvl1pPr>
          </a:lstStyle>
          <a:p>
            <a:r>
              <a:rPr lang="en-GB"/>
              <a:t>Click icon to insert square picture</a:t>
            </a:r>
          </a:p>
        </p:txBody>
      </p:sp>
      <p:sp>
        <p:nvSpPr>
          <p:cNvPr id="13" name="Content Placeholder 2"/>
          <p:cNvSpPr>
            <a:spLocks noGrp="1"/>
          </p:cNvSpPr>
          <p:nvPr>
            <p:ph idx="1"/>
          </p:nvPr>
        </p:nvSpPr>
        <p:spPr>
          <a:xfrm>
            <a:off x="457200" y="1727200"/>
            <a:ext cx="4106940" cy="4114799"/>
          </a:xfrm>
        </p:spPr>
        <p:txBody>
          <a:bodyPr/>
          <a:lstStyle>
            <a:lvl1pPr marL="0" indent="0">
              <a:defRPr sz="1800"/>
            </a:lvl1pPr>
            <a:lvl2pPr marL="254000" indent="-127000">
              <a:spcAft>
                <a:spcPts val="300"/>
              </a:spcAft>
              <a:buFont typeface="Arial"/>
              <a:buChar char="•"/>
              <a:defRPr sz="1400" b="1"/>
            </a:lvl2pPr>
            <a:lvl3pPr marL="381000" indent="-127000" defTabSz="434975">
              <a:spcAft>
                <a:spcPts val="300"/>
              </a:spcAft>
              <a:buFont typeface="Arial"/>
              <a:buChar char="•"/>
              <a:tabLst/>
              <a:defRPr sz="1200"/>
            </a:lvl3pPr>
            <a:lvl4pPr marL="508000" indent="-127000" defTabSz="434975">
              <a:spcAft>
                <a:spcPts val="300"/>
              </a:spcAft>
              <a:buFont typeface="Arial"/>
              <a:buChar char="•"/>
              <a:tabLst/>
              <a:defRPr sz="1200"/>
            </a:lvl4pPr>
            <a:lvl5pPr marL="635000" indent="-127000" defTabSz="434975">
              <a:spcAft>
                <a:spcPts val="300"/>
              </a:spcAft>
              <a:buFont typeface="Lucida Grande"/>
              <a:buChar char="»"/>
              <a:tabLst/>
              <a:defRPr sz="12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pic>
        <p:nvPicPr>
          <p:cNvPr id="17" name="Picture 16" descr="CRUK_Pos_RGB_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71196" y="5957746"/>
            <a:ext cx="1724378" cy="811296"/>
          </a:xfrm>
          <a:prstGeom prst="rect">
            <a:avLst/>
          </a:prstGeom>
        </p:spPr>
      </p:pic>
      <p:sp>
        <p:nvSpPr>
          <p:cNvPr id="18" name="Date Placeholder 3"/>
          <p:cNvSpPr>
            <a:spLocks noGrp="1"/>
          </p:cNvSpPr>
          <p:nvPr>
            <p:ph type="dt" sz="half" idx="2"/>
          </p:nvPr>
        </p:nvSpPr>
        <p:spPr>
          <a:xfrm>
            <a:off x="838200" y="6146800"/>
            <a:ext cx="3733800" cy="177800"/>
          </a:xfrm>
          <a:prstGeom prst="rect">
            <a:avLst/>
          </a:prstGeom>
        </p:spPr>
        <p:txBody>
          <a:bodyPr vert="horz" lIns="0" tIns="0" rIns="0" bIns="0" rtlCol="0" anchor="t" anchorCtr="0"/>
          <a:lstStyle>
            <a:lvl1pPr algn="l">
              <a:defRPr sz="1000">
                <a:solidFill>
                  <a:schemeClr val="accent6"/>
                </a:solidFill>
              </a:defRPr>
            </a:lvl1pPr>
          </a:lstStyle>
          <a:p>
            <a:endParaRPr lang="en-GB" dirty="0"/>
          </a:p>
        </p:txBody>
      </p:sp>
      <p:sp>
        <p:nvSpPr>
          <p:cNvPr id="19" name="Footer Placeholder 4"/>
          <p:cNvSpPr>
            <a:spLocks noGrp="1"/>
          </p:cNvSpPr>
          <p:nvPr>
            <p:ph type="ftr" sz="quarter" idx="3"/>
          </p:nvPr>
        </p:nvSpPr>
        <p:spPr>
          <a:xfrm>
            <a:off x="838199" y="6324599"/>
            <a:ext cx="3733801" cy="381000"/>
          </a:xfrm>
          <a:prstGeom prst="rect">
            <a:avLst/>
          </a:prstGeom>
        </p:spPr>
        <p:txBody>
          <a:bodyPr vert="horz" lIns="0" tIns="0" rIns="0" bIns="0" rtlCol="0" anchor="t" anchorCtr="0"/>
          <a:lstStyle>
            <a:lvl1pPr algn="l">
              <a:defRPr sz="1000">
                <a:solidFill>
                  <a:schemeClr val="tx1"/>
                </a:solidFill>
              </a:defRPr>
            </a:lvl1pPr>
          </a:lstStyle>
          <a:p>
            <a:endParaRPr lang="en-GB" dirty="0"/>
          </a:p>
        </p:txBody>
      </p:sp>
      <p:sp>
        <p:nvSpPr>
          <p:cNvPr id="20" name="Slide Number Placeholder 5"/>
          <p:cNvSpPr>
            <a:spLocks noGrp="1"/>
          </p:cNvSpPr>
          <p:nvPr>
            <p:ph type="sldNum" sz="quarter" idx="4"/>
          </p:nvPr>
        </p:nvSpPr>
        <p:spPr>
          <a:xfrm>
            <a:off x="457200" y="6146799"/>
            <a:ext cx="254000" cy="381000"/>
          </a:xfrm>
          <a:prstGeom prst="rect">
            <a:avLst/>
          </a:prstGeom>
        </p:spPr>
        <p:txBody>
          <a:bodyPr vert="horz" lIns="0" tIns="0" rIns="0" bIns="0" rtlCol="0" anchor="t" anchorCtr="0"/>
          <a:lstStyle>
            <a:lvl1pPr algn="l">
              <a:defRPr sz="1000">
                <a:solidFill>
                  <a:srgbClr val="5D5C5C"/>
                </a:solidFill>
              </a:defRPr>
            </a:lvl1pPr>
          </a:lstStyle>
          <a:p>
            <a:fld id="{C231324C-4752-C242-8156-5E21DB4253A5}" type="slidenum">
              <a:rPr lang="en-GB" smtClean="0"/>
              <a:pPr/>
              <a:t>‹#›</a:t>
            </a:fld>
            <a:endParaRPr lang="en-GB" dirty="0"/>
          </a:p>
        </p:txBody>
      </p:sp>
    </p:spTree>
    <p:extLst>
      <p:ext uri="{BB962C8B-B14F-4D97-AF65-F5344CB8AC3E}">
        <p14:creationId xmlns:p14="http://schemas.microsoft.com/office/powerpoint/2010/main" val="2507020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RUK_Pos_RGB_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71196" y="5957746"/>
            <a:ext cx="1724378" cy="811296"/>
          </a:xfrm>
          <a:prstGeom prst="rect">
            <a:avLst/>
          </a:prstGeom>
        </p:spPr>
      </p:pic>
      <p:sp>
        <p:nvSpPr>
          <p:cNvPr id="2" name="Title 1"/>
          <p:cNvSpPr>
            <a:spLocks noGrp="1"/>
          </p:cNvSpPr>
          <p:nvPr>
            <p:ph type="title" hasCustomPrompt="1"/>
          </p:nvPr>
        </p:nvSpPr>
        <p:spPr>
          <a:xfrm>
            <a:off x="457200" y="508000"/>
            <a:ext cx="8229600" cy="990600"/>
          </a:xfrm>
        </p:spPr>
        <p:txBody>
          <a:bodyPr/>
          <a:lstStyle>
            <a:lvl1pPr>
              <a:lnSpc>
                <a:spcPts val="3600"/>
              </a:lnSpc>
              <a:defRPr/>
            </a:lvl1pPr>
          </a:lstStyle>
          <a:p>
            <a:r>
              <a:rPr lang="en-GB" dirty="0"/>
              <a:t>Click to add text slide title</a:t>
            </a:r>
          </a:p>
        </p:txBody>
      </p:sp>
      <p:sp>
        <p:nvSpPr>
          <p:cNvPr id="3" name="Content Placeholder 2"/>
          <p:cNvSpPr>
            <a:spLocks noGrp="1"/>
          </p:cNvSpPr>
          <p:nvPr>
            <p:ph idx="1" hasCustomPrompt="1"/>
          </p:nvPr>
        </p:nvSpPr>
        <p:spPr>
          <a:xfrm>
            <a:off x="457200" y="1600200"/>
            <a:ext cx="8229600" cy="4114800"/>
          </a:xfrm>
        </p:spPr>
        <p:txBody>
          <a:bodyPr/>
          <a:lstStyle>
            <a:lvl1pPr>
              <a:defRPr b="1" cap="all" baseline="0">
                <a:solidFill>
                  <a:srgbClr val="00B0F0"/>
                </a:solidFill>
              </a:defRPr>
            </a:lvl1pPr>
          </a:lstStyle>
          <a:p>
            <a:pPr lvl="0"/>
            <a:r>
              <a:rPr lang="en-GB" dirty="0" smtClean="0"/>
              <a:t>CLICK TO EDIT MASTER TEXT STYLES</a:t>
            </a:r>
          </a:p>
          <a:p>
            <a:pPr lvl="1"/>
            <a:r>
              <a:rPr lang="en-GB" dirty="0" smtClean="0"/>
              <a:t>Second </a:t>
            </a:r>
            <a:r>
              <a:rPr lang="en-GB" dirty="0"/>
              <a:t>level</a:t>
            </a:r>
          </a:p>
          <a:p>
            <a:pPr lvl="2"/>
            <a:r>
              <a:rPr lang="en-GB" dirty="0"/>
              <a:t>Third level</a:t>
            </a:r>
          </a:p>
          <a:p>
            <a:pPr lvl="3"/>
            <a:r>
              <a:rPr lang="en-GB" dirty="0"/>
              <a:t>Fourth level</a:t>
            </a:r>
          </a:p>
          <a:p>
            <a:pPr lvl="4"/>
            <a:r>
              <a:rPr lang="en-GB" dirty="0"/>
              <a:t>Fifth level</a:t>
            </a:r>
          </a:p>
        </p:txBody>
      </p:sp>
      <p:sp>
        <p:nvSpPr>
          <p:cNvPr id="10" name="Date Placeholder 3"/>
          <p:cNvSpPr>
            <a:spLocks noGrp="1"/>
          </p:cNvSpPr>
          <p:nvPr>
            <p:ph type="dt" sz="half" idx="2"/>
          </p:nvPr>
        </p:nvSpPr>
        <p:spPr>
          <a:xfrm>
            <a:off x="838200" y="6146800"/>
            <a:ext cx="3733800" cy="177800"/>
          </a:xfrm>
          <a:prstGeom prst="rect">
            <a:avLst/>
          </a:prstGeom>
        </p:spPr>
        <p:txBody>
          <a:bodyPr vert="horz" lIns="0" tIns="0" rIns="0" bIns="0" rtlCol="0" anchor="t" anchorCtr="0"/>
          <a:lstStyle>
            <a:lvl1pPr algn="l">
              <a:defRPr sz="1000">
                <a:solidFill>
                  <a:schemeClr val="accent6"/>
                </a:solidFill>
              </a:defRPr>
            </a:lvl1pPr>
          </a:lstStyle>
          <a:p>
            <a:endParaRPr lang="en-GB" dirty="0"/>
          </a:p>
        </p:txBody>
      </p:sp>
      <p:sp>
        <p:nvSpPr>
          <p:cNvPr id="11" name="Footer Placeholder 4"/>
          <p:cNvSpPr>
            <a:spLocks noGrp="1"/>
          </p:cNvSpPr>
          <p:nvPr>
            <p:ph type="ftr" sz="quarter" idx="3"/>
          </p:nvPr>
        </p:nvSpPr>
        <p:spPr>
          <a:xfrm>
            <a:off x="838199" y="6324599"/>
            <a:ext cx="3733801" cy="381000"/>
          </a:xfrm>
          <a:prstGeom prst="rect">
            <a:avLst/>
          </a:prstGeom>
        </p:spPr>
        <p:txBody>
          <a:bodyPr vert="horz" lIns="0" tIns="0" rIns="0" bIns="0" rtlCol="0" anchor="t" anchorCtr="0"/>
          <a:lstStyle>
            <a:lvl1pPr algn="l">
              <a:defRPr sz="1000">
                <a:solidFill>
                  <a:schemeClr val="tx1"/>
                </a:solidFill>
              </a:defRPr>
            </a:lvl1pPr>
          </a:lstStyle>
          <a:p>
            <a:endParaRPr lang="en-GB" dirty="0"/>
          </a:p>
        </p:txBody>
      </p:sp>
      <p:sp>
        <p:nvSpPr>
          <p:cNvPr id="13" name="Slide Number Placeholder 5"/>
          <p:cNvSpPr>
            <a:spLocks noGrp="1"/>
          </p:cNvSpPr>
          <p:nvPr>
            <p:ph type="sldNum" sz="quarter" idx="4"/>
          </p:nvPr>
        </p:nvSpPr>
        <p:spPr>
          <a:xfrm>
            <a:off x="457200" y="6146799"/>
            <a:ext cx="254000" cy="381000"/>
          </a:xfrm>
          <a:prstGeom prst="rect">
            <a:avLst/>
          </a:prstGeom>
        </p:spPr>
        <p:txBody>
          <a:bodyPr vert="horz" lIns="0" tIns="0" rIns="0" bIns="0" rtlCol="0" anchor="t" anchorCtr="0"/>
          <a:lstStyle>
            <a:lvl1pPr algn="l">
              <a:defRPr sz="1000">
                <a:solidFill>
                  <a:srgbClr val="5D5C5C"/>
                </a:solidFill>
              </a:defRPr>
            </a:lvl1pPr>
          </a:lstStyle>
          <a:p>
            <a:fld id="{C231324C-4752-C242-8156-5E21DB4253A5}" type="slidenum">
              <a:rPr lang="en-GB" smtClean="0"/>
              <a:pPr/>
              <a:t>‹#›</a:t>
            </a:fld>
            <a:endParaRPr lang="en-GB" dirty="0"/>
          </a:p>
        </p:txBody>
      </p:sp>
    </p:spTree>
    <p:extLst>
      <p:ext uri="{BB962C8B-B14F-4D97-AF65-F5344CB8AC3E}">
        <p14:creationId xmlns:p14="http://schemas.microsoft.com/office/powerpoint/2010/main" val="2329576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457200" y="1727201"/>
            <a:ext cx="3810000" cy="4114799"/>
          </a:xfrm>
        </p:spPr>
        <p:txBody>
          <a:bodyPr/>
          <a:lstStyle>
            <a:lvl1pPr>
              <a:defRPr sz="2400"/>
            </a:lvl1pPr>
            <a:lvl2pPr>
              <a:defRPr sz="20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2" name="Picture 11" descr="CRUK_Pos_RGB_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71196" y="5957746"/>
            <a:ext cx="1724378" cy="811296"/>
          </a:xfrm>
          <a:prstGeom prst="rect">
            <a:avLst/>
          </a:prstGeom>
        </p:spPr>
      </p:pic>
      <p:sp>
        <p:nvSpPr>
          <p:cNvPr id="13" name="Date Placeholder 3"/>
          <p:cNvSpPr>
            <a:spLocks noGrp="1"/>
          </p:cNvSpPr>
          <p:nvPr>
            <p:ph type="dt" sz="half" idx="10"/>
          </p:nvPr>
        </p:nvSpPr>
        <p:spPr>
          <a:xfrm>
            <a:off x="838200" y="6146800"/>
            <a:ext cx="3733800" cy="177800"/>
          </a:xfrm>
          <a:prstGeom prst="rect">
            <a:avLst/>
          </a:prstGeom>
        </p:spPr>
        <p:txBody>
          <a:bodyPr vert="horz" lIns="0" tIns="0" rIns="0" bIns="0" rtlCol="0" anchor="t" anchorCtr="0"/>
          <a:lstStyle>
            <a:lvl1pPr algn="l">
              <a:defRPr sz="1000">
                <a:solidFill>
                  <a:schemeClr val="accent6"/>
                </a:solidFill>
              </a:defRPr>
            </a:lvl1pPr>
          </a:lstStyle>
          <a:p>
            <a:endParaRPr lang="en-GB" dirty="0"/>
          </a:p>
        </p:txBody>
      </p:sp>
      <p:sp>
        <p:nvSpPr>
          <p:cNvPr id="15" name="Footer Placeholder 4"/>
          <p:cNvSpPr>
            <a:spLocks noGrp="1"/>
          </p:cNvSpPr>
          <p:nvPr>
            <p:ph type="ftr" sz="quarter" idx="3"/>
          </p:nvPr>
        </p:nvSpPr>
        <p:spPr>
          <a:xfrm>
            <a:off x="838199" y="6324599"/>
            <a:ext cx="3733801" cy="381000"/>
          </a:xfrm>
          <a:prstGeom prst="rect">
            <a:avLst/>
          </a:prstGeom>
        </p:spPr>
        <p:txBody>
          <a:bodyPr vert="horz" lIns="0" tIns="0" rIns="0" bIns="0" rtlCol="0" anchor="t" anchorCtr="0"/>
          <a:lstStyle>
            <a:lvl1pPr algn="l">
              <a:defRPr sz="1000">
                <a:solidFill>
                  <a:schemeClr val="tx1"/>
                </a:solidFill>
              </a:defRPr>
            </a:lvl1pPr>
          </a:lstStyle>
          <a:p>
            <a:endParaRPr lang="en-GB" dirty="0"/>
          </a:p>
        </p:txBody>
      </p:sp>
      <p:sp>
        <p:nvSpPr>
          <p:cNvPr id="16" name="Slide Number Placeholder 5"/>
          <p:cNvSpPr>
            <a:spLocks noGrp="1"/>
          </p:cNvSpPr>
          <p:nvPr>
            <p:ph type="sldNum" sz="quarter" idx="4"/>
          </p:nvPr>
        </p:nvSpPr>
        <p:spPr>
          <a:xfrm>
            <a:off x="457200" y="6146799"/>
            <a:ext cx="254000" cy="381000"/>
          </a:xfrm>
          <a:prstGeom prst="rect">
            <a:avLst/>
          </a:prstGeom>
        </p:spPr>
        <p:txBody>
          <a:bodyPr vert="horz" lIns="0" tIns="0" rIns="0" bIns="0" rtlCol="0" anchor="t" anchorCtr="0"/>
          <a:lstStyle>
            <a:lvl1pPr algn="l">
              <a:defRPr sz="1000">
                <a:solidFill>
                  <a:srgbClr val="5D5C5C"/>
                </a:solidFill>
              </a:defRPr>
            </a:lvl1pPr>
          </a:lstStyle>
          <a:p>
            <a:fld id="{C231324C-4752-C242-8156-5E21DB4253A5}" type="slidenum">
              <a:rPr lang="en-GB" smtClean="0"/>
              <a:pPr/>
              <a:t>‹#›</a:t>
            </a:fld>
            <a:endParaRPr lang="en-GB" dirty="0"/>
          </a:p>
        </p:txBody>
      </p:sp>
      <p:sp>
        <p:nvSpPr>
          <p:cNvPr id="9" name="Content Placeholder 2"/>
          <p:cNvSpPr>
            <a:spLocks noGrp="1"/>
          </p:cNvSpPr>
          <p:nvPr>
            <p:ph sz="half" idx="11"/>
          </p:nvPr>
        </p:nvSpPr>
        <p:spPr>
          <a:xfrm>
            <a:off x="4572000" y="1727201"/>
            <a:ext cx="4114800" cy="4114799"/>
          </a:xfrm>
        </p:spPr>
        <p:txBody>
          <a:bodyPr/>
          <a:lstStyle>
            <a:lvl1pPr>
              <a:defRPr sz="2400"/>
            </a:lvl1pPr>
            <a:lvl2pPr>
              <a:defRPr sz="20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6860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Picture landsca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8000"/>
            <a:ext cx="8229600" cy="990600"/>
          </a:xfrm>
        </p:spPr>
        <p:txBody>
          <a:bodyPr/>
          <a:lstStyle>
            <a:lvl1pPr>
              <a:defRPr baseline="0"/>
            </a:lvl1pPr>
          </a:lstStyle>
          <a:p>
            <a:r>
              <a:rPr lang="en-GB" dirty="0"/>
              <a:t>Click to add large landscape picture title</a:t>
            </a:r>
          </a:p>
        </p:txBody>
      </p:sp>
      <p:sp>
        <p:nvSpPr>
          <p:cNvPr id="10" name="Picture Placeholder 9"/>
          <p:cNvSpPr>
            <a:spLocks noGrp="1"/>
          </p:cNvSpPr>
          <p:nvPr>
            <p:ph type="pic" sz="quarter" idx="13" hasCustomPrompt="1"/>
          </p:nvPr>
        </p:nvSpPr>
        <p:spPr>
          <a:xfrm>
            <a:off x="3962401" y="1736725"/>
            <a:ext cx="4724400" cy="4105275"/>
          </a:xfrm>
        </p:spPr>
        <p:txBody>
          <a:bodyPr lIns="108000" tIns="93600"/>
          <a:lstStyle>
            <a:lvl1pPr marL="0" indent="0">
              <a:buNone/>
              <a:defRPr sz="1000">
                <a:solidFill>
                  <a:srgbClr val="7F7F7F"/>
                </a:solidFill>
              </a:defRPr>
            </a:lvl1pPr>
          </a:lstStyle>
          <a:p>
            <a:r>
              <a:rPr lang="en-GB"/>
              <a:t>Click icon to insert large landscape picture</a:t>
            </a:r>
          </a:p>
        </p:txBody>
      </p:sp>
      <p:sp>
        <p:nvSpPr>
          <p:cNvPr id="9" name="Content Placeholder 2"/>
          <p:cNvSpPr>
            <a:spLocks noGrp="1"/>
          </p:cNvSpPr>
          <p:nvPr>
            <p:ph idx="1"/>
          </p:nvPr>
        </p:nvSpPr>
        <p:spPr>
          <a:xfrm>
            <a:off x="457200" y="1727200"/>
            <a:ext cx="3200400" cy="4114799"/>
          </a:xfrm>
        </p:spPr>
        <p:txBody>
          <a:bodyPr/>
          <a:lstStyle>
            <a:lvl1pPr marL="0" indent="0">
              <a:defRPr sz="1800"/>
            </a:lvl1pPr>
            <a:lvl2pPr marL="254000" indent="-127000">
              <a:spcAft>
                <a:spcPts val="300"/>
              </a:spcAft>
              <a:buFont typeface="Arial"/>
              <a:buChar char="•"/>
              <a:defRPr sz="1400" b="1"/>
            </a:lvl2pPr>
            <a:lvl3pPr marL="381000" indent="-127000" defTabSz="434975">
              <a:spcAft>
                <a:spcPts val="300"/>
              </a:spcAft>
              <a:buFont typeface="Arial"/>
              <a:buChar char="•"/>
              <a:tabLst/>
              <a:defRPr sz="1200"/>
            </a:lvl3pPr>
            <a:lvl4pPr marL="508000" indent="-127000" defTabSz="434975">
              <a:spcAft>
                <a:spcPts val="300"/>
              </a:spcAft>
              <a:buFont typeface="Arial"/>
              <a:buChar char="•"/>
              <a:tabLst/>
              <a:defRPr sz="1200"/>
            </a:lvl4pPr>
            <a:lvl5pPr marL="635000" indent="-127000" defTabSz="434975">
              <a:spcAft>
                <a:spcPts val="300"/>
              </a:spcAft>
              <a:buFont typeface="Lucida Grande"/>
              <a:buChar char="»"/>
              <a:tabLst/>
              <a:defRPr sz="12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pic>
        <p:nvPicPr>
          <p:cNvPr id="11" name="Picture 10" descr="CRUK_Pos_RGB_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71196" y="5957746"/>
            <a:ext cx="1724378" cy="811296"/>
          </a:xfrm>
          <a:prstGeom prst="rect">
            <a:avLst/>
          </a:prstGeom>
        </p:spPr>
      </p:pic>
      <p:sp>
        <p:nvSpPr>
          <p:cNvPr id="14" name="Date Placeholder 3"/>
          <p:cNvSpPr>
            <a:spLocks noGrp="1"/>
          </p:cNvSpPr>
          <p:nvPr>
            <p:ph type="dt" sz="half" idx="2"/>
          </p:nvPr>
        </p:nvSpPr>
        <p:spPr>
          <a:xfrm>
            <a:off x="838200" y="6146800"/>
            <a:ext cx="3733800" cy="177800"/>
          </a:xfrm>
          <a:prstGeom prst="rect">
            <a:avLst/>
          </a:prstGeom>
        </p:spPr>
        <p:txBody>
          <a:bodyPr vert="horz" lIns="0" tIns="0" rIns="0" bIns="0" rtlCol="0" anchor="t" anchorCtr="0"/>
          <a:lstStyle>
            <a:lvl1pPr algn="l">
              <a:defRPr sz="1000">
                <a:solidFill>
                  <a:schemeClr val="accent6"/>
                </a:solidFill>
              </a:defRPr>
            </a:lvl1pPr>
          </a:lstStyle>
          <a:p>
            <a:endParaRPr lang="en-GB" dirty="0"/>
          </a:p>
        </p:txBody>
      </p:sp>
      <p:sp>
        <p:nvSpPr>
          <p:cNvPr id="16" name="Footer Placeholder 4"/>
          <p:cNvSpPr>
            <a:spLocks noGrp="1"/>
          </p:cNvSpPr>
          <p:nvPr>
            <p:ph type="ftr" sz="quarter" idx="3"/>
          </p:nvPr>
        </p:nvSpPr>
        <p:spPr>
          <a:xfrm>
            <a:off x="838199" y="6324599"/>
            <a:ext cx="3733801" cy="381000"/>
          </a:xfrm>
          <a:prstGeom prst="rect">
            <a:avLst/>
          </a:prstGeom>
        </p:spPr>
        <p:txBody>
          <a:bodyPr vert="horz" lIns="0" tIns="0" rIns="0" bIns="0" rtlCol="0" anchor="t" anchorCtr="0"/>
          <a:lstStyle>
            <a:lvl1pPr algn="l">
              <a:defRPr sz="1000">
                <a:solidFill>
                  <a:schemeClr val="tx1"/>
                </a:solidFill>
              </a:defRPr>
            </a:lvl1pPr>
          </a:lstStyle>
          <a:p>
            <a:endParaRPr lang="en-GB" dirty="0"/>
          </a:p>
        </p:txBody>
      </p:sp>
      <p:sp>
        <p:nvSpPr>
          <p:cNvPr id="18" name="Slide Number Placeholder 5"/>
          <p:cNvSpPr>
            <a:spLocks noGrp="1"/>
          </p:cNvSpPr>
          <p:nvPr>
            <p:ph type="sldNum" sz="quarter" idx="4"/>
          </p:nvPr>
        </p:nvSpPr>
        <p:spPr>
          <a:xfrm>
            <a:off x="457200" y="6146799"/>
            <a:ext cx="254000" cy="381000"/>
          </a:xfrm>
          <a:prstGeom prst="rect">
            <a:avLst/>
          </a:prstGeom>
        </p:spPr>
        <p:txBody>
          <a:bodyPr vert="horz" lIns="0" tIns="0" rIns="0" bIns="0" rtlCol="0" anchor="t" anchorCtr="0"/>
          <a:lstStyle>
            <a:lvl1pPr algn="l">
              <a:defRPr sz="1000">
                <a:solidFill>
                  <a:srgbClr val="5D5C5C"/>
                </a:solidFill>
              </a:defRPr>
            </a:lvl1pPr>
          </a:lstStyle>
          <a:p>
            <a:fld id="{C231324C-4752-C242-8156-5E21DB4253A5}" type="slidenum">
              <a:rPr lang="en-GB" smtClean="0"/>
              <a:pPr/>
              <a:t>‹#›</a:t>
            </a:fld>
            <a:endParaRPr lang="en-GB" dirty="0"/>
          </a:p>
        </p:txBody>
      </p:sp>
    </p:spTree>
    <p:extLst>
      <p:ext uri="{BB962C8B-B14F-4D97-AF65-F5344CB8AC3E}">
        <p14:creationId xmlns:p14="http://schemas.microsoft.com/office/powerpoint/2010/main" val="3330516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icture landscape smal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8000"/>
            <a:ext cx="8229600" cy="990600"/>
          </a:xfrm>
        </p:spPr>
        <p:txBody>
          <a:bodyPr/>
          <a:lstStyle/>
          <a:p>
            <a:r>
              <a:rPr lang="en-GB" dirty="0"/>
              <a:t>Click to add small landscape picture title</a:t>
            </a:r>
          </a:p>
        </p:txBody>
      </p:sp>
      <p:sp>
        <p:nvSpPr>
          <p:cNvPr id="9" name="Picture Placeholder 9"/>
          <p:cNvSpPr>
            <a:spLocks noGrp="1"/>
          </p:cNvSpPr>
          <p:nvPr>
            <p:ph type="pic" sz="quarter" idx="13" hasCustomPrompt="1"/>
          </p:nvPr>
        </p:nvSpPr>
        <p:spPr>
          <a:xfrm>
            <a:off x="4876800" y="1736725"/>
            <a:ext cx="3810000" cy="2733675"/>
          </a:xfrm>
        </p:spPr>
        <p:txBody>
          <a:bodyPr lIns="108000" tIns="93600"/>
          <a:lstStyle>
            <a:lvl1pPr marL="0" indent="0">
              <a:buNone/>
              <a:defRPr sz="1000">
                <a:solidFill>
                  <a:srgbClr val="7F7F7F"/>
                </a:solidFill>
              </a:defRPr>
            </a:lvl1pPr>
          </a:lstStyle>
          <a:p>
            <a:r>
              <a:rPr lang="en-GB"/>
              <a:t>Click icon to insert landscape picture</a:t>
            </a:r>
          </a:p>
        </p:txBody>
      </p:sp>
      <p:sp>
        <p:nvSpPr>
          <p:cNvPr id="10" name="Content Placeholder 2"/>
          <p:cNvSpPr>
            <a:spLocks noGrp="1"/>
          </p:cNvSpPr>
          <p:nvPr>
            <p:ph idx="1"/>
          </p:nvPr>
        </p:nvSpPr>
        <p:spPr>
          <a:xfrm>
            <a:off x="457200" y="1727200"/>
            <a:ext cx="4114800" cy="4114799"/>
          </a:xfrm>
        </p:spPr>
        <p:txBody>
          <a:bodyPr/>
          <a:lstStyle>
            <a:lvl1pPr marL="0" indent="0">
              <a:defRPr sz="1800"/>
            </a:lvl1pPr>
            <a:lvl2pPr marL="254000" indent="-127000">
              <a:spcAft>
                <a:spcPts val="300"/>
              </a:spcAft>
              <a:buFont typeface="Arial"/>
              <a:buChar char="•"/>
              <a:defRPr sz="1400" b="1"/>
            </a:lvl2pPr>
            <a:lvl3pPr marL="381000" indent="-127000" defTabSz="434975">
              <a:spcAft>
                <a:spcPts val="300"/>
              </a:spcAft>
              <a:buFont typeface="Arial"/>
              <a:buChar char="•"/>
              <a:tabLst/>
              <a:defRPr sz="1200"/>
            </a:lvl3pPr>
            <a:lvl4pPr marL="508000" indent="-127000" defTabSz="434975">
              <a:spcAft>
                <a:spcPts val="300"/>
              </a:spcAft>
              <a:buFont typeface="Arial"/>
              <a:buChar char="•"/>
              <a:tabLst/>
              <a:defRPr sz="1200"/>
            </a:lvl4pPr>
            <a:lvl5pPr marL="635000" indent="-127000" defTabSz="434975">
              <a:spcAft>
                <a:spcPts val="300"/>
              </a:spcAft>
              <a:buFont typeface="Lucida Grande"/>
              <a:buChar char="»"/>
              <a:tabLst/>
              <a:defRPr sz="12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pic>
        <p:nvPicPr>
          <p:cNvPr id="12" name="Picture 11" descr="CRUK_Pos_RGB_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71196" y="5957746"/>
            <a:ext cx="1724378" cy="811296"/>
          </a:xfrm>
          <a:prstGeom prst="rect">
            <a:avLst/>
          </a:prstGeom>
        </p:spPr>
      </p:pic>
      <p:sp>
        <p:nvSpPr>
          <p:cNvPr id="13" name="Date Placeholder 3"/>
          <p:cNvSpPr>
            <a:spLocks noGrp="1"/>
          </p:cNvSpPr>
          <p:nvPr>
            <p:ph type="dt" sz="half" idx="2"/>
          </p:nvPr>
        </p:nvSpPr>
        <p:spPr>
          <a:xfrm>
            <a:off x="838200" y="6146800"/>
            <a:ext cx="3733800" cy="177800"/>
          </a:xfrm>
          <a:prstGeom prst="rect">
            <a:avLst/>
          </a:prstGeom>
        </p:spPr>
        <p:txBody>
          <a:bodyPr vert="horz" lIns="0" tIns="0" rIns="0" bIns="0" rtlCol="0" anchor="t" anchorCtr="0"/>
          <a:lstStyle>
            <a:lvl1pPr algn="l">
              <a:defRPr sz="1000">
                <a:solidFill>
                  <a:schemeClr val="accent6"/>
                </a:solidFill>
              </a:defRPr>
            </a:lvl1pPr>
          </a:lstStyle>
          <a:p>
            <a:endParaRPr lang="en-GB" dirty="0"/>
          </a:p>
        </p:txBody>
      </p:sp>
      <p:sp>
        <p:nvSpPr>
          <p:cNvPr id="16" name="Footer Placeholder 4"/>
          <p:cNvSpPr>
            <a:spLocks noGrp="1"/>
          </p:cNvSpPr>
          <p:nvPr>
            <p:ph type="ftr" sz="quarter" idx="3"/>
          </p:nvPr>
        </p:nvSpPr>
        <p:spPr>
          <a:xfrm>
            <a:off x="838199" y="6324599"/>
            <a:ext cx="3733801" cy="381000"/>
          </a:xfrm>
          <a:prstGeom prst="rect">
            <a:avLst/>
          </a:prstGeom>
        </p:spPr>
        <p:txBody>
          <a:bodyPr vert="horz" lIns="0" tIns="0" rIns="0" bIns="0" rtlCol="0" anchor="t" anchorCtr="0"/>
          <a:lstStyle>
            <a:lvl1pPr algn="l">
              <a:defRPr sz="1000">
                <a:solidFill>
                  <a:schemeClr val="tx1"/>
                </a:solidFill>
              </a:defRPr>
            </a:lvl1pPr>
          </a:lstStyle>
          <a:p>
            <a:endParaRPr lang="en-GB" dirty="0"/>
          </a:p>
        </p:txBody>
      </p:sp>
      <p:sp>
        <p:nvSpPr>
          <p:cNvPr id="18" name="Slide Number Placeholder 5"/>
          <p:cNvSpPr>
            <a:spLocks noGrp="1"/>
          </p:cNvSpPr>
          <p:nvPr>
            <p:ph type="sldNum" sz="quarter" idx="4"/>
          </p:nvPr>
        </p:nvSpPr>
        <p:spPr>
          <a:xfrm>
            <a:off x="457200" y="6146799"/>
            <a:ext cx="254000" cy="381000"/>
          </a:xfrm>
          <a:prstGeom prst="rect">
            <a:avLst/>
          </a:prstGeom>
        </p:spPr>
        <p:txBody>
          <a:bodyPr vert="horz" lIns="0" tIns="0" rIns="0" bIns="0" rtlCol="0" anchor="t" anchorCtr="0"/>
          <a:lstStyle>
            <a:lvl1pPr algn="l">
              <a:defRPr sz="1000">
                <a:solidFill>
                  <a:srgbClr val="5D5C5C"/>
                </a:solidFill>
              </a:defRPr>
            </a:lvl1pPr>
          </a:lstStyle>
          <a:p>
            <a:fld id="{C231324C-4752-C242-8156-5E21DB4253A5}" type="slidenum">
              <a:rPr lang="en-GB" smtClean="0"/>
              <a:pPr/>
              <a:t>‹#›</a:t>
            </a:fld>
            <a:endParaRPr lang="en-GB" dirty="0"/>
          </a:p>
        </p:txBody>
      </p:sp>
    </p:spTree>
    <p:extLst>
      <p:ext uri="{BB962C8B-B14F-4D97-AF65-F5344CB8AC3E}">
        <p14:creationId xmlns:p14="http://schemas.microsoft.com/office/powerpoint/2010/main" val="100331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icture Squa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8000"/>
            <a:ext cx="8229600" cy="990600"/>
          </a:xfrm>
        </p:spPr>
        <p:txBody>
          <a:bodyPr/>
          <a:lstStyle/>
          <a:p>
            <a:r>
              <a:rPr lang="en-GB" dirty="0"/>
              <a:t>Click to add square picture title</a:t>
            </a:r>
          </a:p>
        </p:txBody>
      </p:sp>
      <p:sp>
        <p:nvSpPr>
          <p:cNvPr id="9" name="Picture Placeholder 9"/>
          <p:cNvSpPr>
            <a:spLocks noGrp="1"/>
          </p:cNvSpPr>
          <p:nvPr>
            <p:ph type="pic" sz="quarter" idx="13" hasCustomPrompt="1"/>
          </p:nvPr>
        </p:nvSpPr>
        <p:spPr>
          <a:xfrm>
            <a:off x="4572000" y="1727200"/>
            <a:ext cx="4114800" cy="4114800"/>
          </a:xfrm>
        </p:spPr>
        <p:txBody>
          <a:bodyPr lIns="108000" tIns="93600"/>
          <a:lstStyle>
            <a:lvl1pPr marL="0" indent="0">
              <a:buNone/>
              <a:defRPr sz="1000">
                <a:solidFill>
                  <a:srgbClr val="7F7F7F"/>
                </a:solidFill>
              </a:defRPr>
            </a:lvl1pPr>
          </a:lstStyle>
          <a:p>
            <a:r>
              <a:rPr lang="en-GB"/>
              <a:t>Click icon to insert square picture</a:t>
            </a:r>
          </a:p>
        </p:txBody>
      </p:sp>
      <p:sp>
        <p:nvSpPr>
          <p:cNvPr id="13" name="Content Placeholder 2"/>
          <p:cNvSpPr>
            <a:spLocks noGrp="1"/>
          </p:cNvSpPr>
          <p:nvPr>
            <p:ph idx="1"/>
          </p:nvPr>
        </p:nvSpPr>
        <p:spPr>
          <a:xfrm>
            <a:off x="457200" y="1727200"/>
            <a:ext cx="4106940" cy="4114799"/>
          </a:xfrm>
        </p:spPr>
        <p:txBody>
          <a:bodyPr/>
          <a:lstStyle>
            <a:lvl1pPr marL="0" indent="0">
              <a:defRPr sz="1800"/>
            </a:lvl1pPr>
            <a:lvl2pPr marL="254000" indent="-127000">
              <a:spcAft>
                <a:spcPts val="300"/>
              </a:spcAft>
              <a:buFont typeface="Arial"/>
              <a:buChar char="•"/>
              <a:defRPr sz="1400" b="1"/>
            </a:lvl2pPr>
            <a:lvl3pPr marL="381000" indent="-127000" defTabSz="434975">
              <a:spcAft>
                <a:spcPts val="300"/>
              </a:spcAft>
              <a:buFont typeface="Arial"/>
              <a:buChar char="•"/>
              <a:tabLst/>
              <a:defRPr sz="1200"/>
            </a:lvl3pPr>
            <a:lvl4pPr marL="508000" indent="-127000" defTabSz="434975">
              <a:spcAft>
                <a:spcPts val="300"/>
              </a:spcAft>
              <a:buFont typeface="Arial"/>
              <a:buChar char="•"/>
              <a:tabLst/>
              <a:defRPr sz="1200"/>
            </a:lvl4pPr>
            <a:lvl5pPr marL="635000" indent="-127000" defTabSz="434975">
              <a:spcAft>
                <a:spcPts val="300"/>
              </a:spcAft>
              <a:buFont typeface="Lucida Grande"/>
              <a:buChar char="»"/>
              <a:tabLst/>
              <a:defRPr sz="12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pic>
        <p:nvPicPr>
          <p:cNvPr id="17" name="Picture 16" descr="CRUK_Pos_RGB_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71196" y="5957746"/>
            <a:ext cx="1724378" cy="811296"/>
          </a:xfrm>
          <a:prstGeom prst="rect">
            <a:avLst/>
          </a:prstGeom>
        </p:spPr>
      </p:pic>
      <p:sp>
        <p:nvSpPr>
          <p:cNvPr id="18" name="Date Placeholder 3"/>
          <p:cNvSpPr>
            <a:spLocks noGrp="1"/>
          </p:cNvSpPr>
          <p:nvPr>
            <p:ph type="dt" sz="half" idx="2"/>
          </p:nvPr>
        </p:nvSpPr>
        <p:spPr>
          <a:xfrm>
            <a:off x="838200" y="6146800"/>
            <a:ext cx="3733800" cy="177800"/>
          </a:xfrm>
          <a:prstGeom prst="rect">
            <a:avLst/>
          </a:prstGeom>
        </p:spPr>
        <p:txBody>
          <a:bodyPr vert="horz" lIns="0" tIns="0" rIns="0" bIns="0" rtlCol="0" anchor="t" anchorCtr="0"/>
          <a:lstStyle>
            <a:lvl1pPr algn="l">
              <a:defRPr sz="1000">
                <a:solidFill>
                  <a:schemeClr val="accent6"/>
                </a:solidFill>
              </a:defRPr>
            </a:lvl1pPr>
          </a:lstStyle>
          <a:p>
            <a:endParaRPr lang="en-GB" dirty="0"/>
          </a:p>
        </p:txBody>
      </p:sp>
      <p:sp>
        <p:nvSpPr>
          <p:cNvPr id="19" name="Footer Placeholder 4"/>
          <p:cNvSpPr>
            <a:spLocks noGrp="1"/>
          </p:cNvSpPr>
          <p:nvPr>
            <p:ph type="ftr" sz="quarter" idx="3"/>
          </p:nvPr>
        </p:nvSpPr>
        <p:spPr>
          <a:xfrm>
            <a:off x="838199" y="6324599"/>
            <a:ext cx="3733801" cy="381000"/>
          </a:xfrm>
          <a:prstGeom prst="rect">
            <a:avLst/>
          </a:prstGeom>
        </p:spPr>
        <p:txBody>
          <a:bodyPr vert="horz" lIns="0" tIns="0" rIns="0" bIns="0" rtlCol="0" anchor="t" anchorCtr="0"/>
          <a:lstStyle>
            <a:lvl1pPr algn="l">
              <a:defRPr sz="1000">
                <a:solidFill>
                  <a:schemeClr val="tx1"/>
                </a:solidFill>
              </a:defRPr>
            </a:lvl1pPr>
          </a:lstStyle>
          <a:p>
            <a:endParaRPr lang="en-GB" dirty="0"/>
          </a:p>
        </p:txBody>
      </p:sp>
      <p:sp>
        <p:nvSpPr>
          <p:cNvPr id="20" name="Slide Number Placeholder 5"/>
          <p:cNvSpPr>
            <a:spLocks noGrp="1"/>
          </p:cNvSpPr>
          <p:nvPr>
            <p:ph type="sldNum" sz="quarter" idx="4"/>
          </p:nvPr>
        </p:nvSpPr>
        <p:spPr>
          <a:xfrm>
            <a:off x="457200" y="6146799"/>
            <a:ext cx="254000" cy="381000"/>
          </a:xfrm>
          <a:prstGeom prst="rect">
            <a:avLst/>
          </a:prstGeom>
        </p:spPr>
        <p:txBody>
          <a:bodyPr vert="horz" lIns="0" tIns="0" rIns="0" bIns="0" rtlCol="0" anchor="t" anchorCtr="0"/>
          <a:lstStyle>
            <a:lvl1pPr algn="l">
              <a:defRPr sz="1000">
                <a:solidFill>
                  <a:srgbClr val="5D5C5C"/>
                </a:solidFill>
              </a:defRPr>
            </a:lvl1pPr>
          </a:lstStyle>
          <a:p>
            <a:fld id="{C231324C-4752-C242-8156-5E21DB4253A5}" type="slidenum">
              <a:rPr lang="en-GB" smtClean="0"/>
              <a:pPr/>
              <a:t>‹#›</a:t>
            </a:fld>
            <a:endParaRPr lang="en-GB" dirty="0"/>
          </a:p>
        </p:txBody>
      </p:sp>
    </p:spTree>
    <p:extLst>
      <p:ext uri="{BB962C8B-B14F-4D97-AF65-F5344CB8AC3E}">
        <p14:creationId xmlns:p14="http://schemas.microsoft.com/office/powerpoint/2010/main" val="2507020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Picture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8000"/>
            <a:ext cx="8229600" cy="990600"/>
          </a:xfrm>
        </p:spPr>
        <p:txBody>
          <a:bodyPr/>
          <a:lstStyle/>
          <a:p>
            <a:r>
              <a:rPr lang="en-GB" dirty="0"/>
              <a:t>Click to add portrait picture title</a:t>
            </a:r>
          </a:p>
        </p:txBody>
      </p:sp>
      <p:sp>
        <p:nvSpPr>
          <p:cNvPr id="9" name="Picture Placeholder 9"/>
          <p:cNvSpPr>
            <a:spLocks noGrp="1"/>
          </p:cNvSpPr>
          <p:nvPr>
            <p:ph type="pic" sz="quarter" idx="13" hasCustomPrompt="1"/>
          </p:nvPr>
        </p:nvSpPr>
        <p:spPr>
          <a:xfrm>
            <a:off x="5791200" y="1727200"/>
            <a:ext cx="2895600" cy="4114800"/>
          </a:xfrm>
        </p:spPr>
        <p:txBody>
          <a:bodyPr lIns="108000" tIns="93600"/>
          <a:lstStyle>
            <a:lvl1pPr marL="0" indent="0">
              <a:buNone/>
              <a:defRPr sz="1000">
                <a:solidFill>
                  <a:srgbClr val="7F7F7F"/>
                </a:solidFill>
              </a:defRPr>
            </a:lvl1pPr>
          </a:lstStyle>
          <a:p>
            <a:r>
              <a:rPr lang="en-GB" dirty="0"/>
              <a:t>Click icon to insert portrait picture</a:t>
            </a:r>
          </a:p>
        </p:txBody>
      </p:sp>
      <p:sp>
        <p:nvSpPr>
          <p:cNvPr id="10" name="Content Placeholder 2"/>
          <p:cNvSpPr>
            <a:spLocks noGrp="1"/>
          </p:cNvSpPr>
          <p:nvPr>
            <p:ph idx="1"/>
          </p:nvPr>
        </p:nvSpPr>
        <p:spPr>
          <a:xfrm>
            <a:off x="457200" y="1727200"/>
            <a:ext cx="5029200" cy="4114799"/>
          </a:xfrm>
        </p:spPr>
        <p:txBody>
          <a:bodyPr/>
          <a:lstStyle>
            <a:lvl1pPr marL="0" indent="0">
              <a:defRPr sz="1800"/>
            </a:lvl1pPr>
            <a:lvl2pPr marL="254000" indent="-127000">
              <a:spcAft>
                <a:spcPts val="300"/>
              </a:spcAft>
              <a:buFont typeface="Arial"/>
              <a:buChar char="•"/>
              <a:defRPr sz="1400" b="1"/>
            </a:lvl2pPr>
            <a:lvl3pPr marL="381000" indent="-127000" defTabSz="434975">
              <a:spcAft>
                <a:spcPts val="300"/>
              </a:spcAft>
              <a:buFont typeface="Arial"/>
              <a:buChar char="•"/>
              <a:tabLst/>
              <a:defRPr sz="1200"/>
            </a:lvl3pPr>
            <a:lvl4pPr marL="508000" indent="-127000" defTabSz="434975">
              <a:spcAft>
                <a:spcPts val="300"/>
              </a:spcAft>
              <a:buFont typeface="Arial"/>
              <a:buChar char="•"/>
              <a:tabLst/>
              <a:defRPr sz="1200"/>
            </a:lvl4pPr>
            <a:lvl5pPr marL="635000" indent="-127000" defTabSz="434975">
              <a:spcAft>
                <a:spcPts val="300"/>
              </a:spcAft>
              <a:buFont typeface="Lucida Grande"/>
              <a:buChar char="»"/>
              <a:tabLst/>
              <a:defRPr sz="12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pic>
        <p:nvPicPr>
          <p:cNvPr id="14" name="Picture 13" descr="CRUK_Pos_RGB_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71196" y="5957746"/>
            <a:ext cx="1724378" cy="811296"/>
          </a:xfrm>
          <a:prstGeom prst="rect">
            <a:avLst/>
          </a:prstGeom>
        </p:spPr>
      </p:pic>
      <p:sp>
        <p:nvSpPr>
          <p:cNvPr id="15" name="Date Placeholder 3"/>
          <p:cNvSpPr>
            <a:spLocks noGrp="1"/>
          </p:cNvSpPr>
          <p:nvPr>
            <p:ph type="dt" sz="half" idx="2"/>
          </p:nvPr>
        </p:nvSpPr>
        <p:spPr>
          <a:xfrm>
            <a:off x="838200" y="6146800"/>
            <a:ext cx="3733800" cy="177800"/>
          </a:xfrm>
          <a:prstGeom prst="rect">
            <a:avLst/>
          </a:prstGeom>
        </p:spPr>
        <p:txBody>
          <a:bodyPr vert="horz" lIns="0" tIns="0" rIns="0" bIns="0" rtlCol="0" anchor="t" anchorCtr="0"/>
          <a:lstStyle>
            <a:lvl1pPr algn="l">
              <a:defRPr sz="1000">
                <a:solidFill>
                  <a:schemeClr val="accent6"/>
                </a:solidFill>
              </a:defRPr>
            </a:lvl1pPr>
          </a:lstStyle>
          <a:p>
            <a:endParaRPr lang="en-GB" dirty="0"/>
          </a:p>
        </p:txBody>
      </p:sp>
      <p:sp>
        <p:nvSpPr>
          <p:cNvPr id="17" name="Footer Placeholder 4"/>
          <p:cNvSpPr>
            <a:spLocks noGrp="1"/>
          </p:cNvSpPr>
          <p:nvPr>
            <p:ph type="ftr" sz="quarter" idx="3"/>
          </p:nvPr>
        </p:nvSpPr>
        <p:spPr>
          <a:xfrm>
            <a:off x="838199" y="6324599"/>
            <a:ext cx="3733801" cy="381000"/>
          </a:xfrm>
          <a:prstGeom prst="rect">
            <a:avLst/>
          </a:prstGeom>
        </p:spPr>
        <p:txBody>
          <a:bodyPr vert="horz" lIns="0" tIns="0" rIns="0" bIns="0" rtlCol="0" anchor="t" anchorCtr="0"/>
          <a:lstStyle>
            <a:lvl1pPr algn="l">
              <a:defRPr sz="1000">
                <a:solidFill>
                  <a:schemeClr val="tx1"/>
                </a:solidFill>
              </a:defRPr>
            </a:lvl1pPr>
          </a:lstStyle>
          <a:p>
            <a:endParaRPr lang="en-GB" dirty="0"/>
          </a:p>
        </p:txBody>
      </p:sp>
      <p:sp>
        <p:nvSpPr>
          <p:cNvPr id="18" name="Slide Number Placeholder 5"/>
          <p:cNvSpPr>
            <a:spLocks noGrp="1"/>
          </p:cNvSpPr>
          <p:nvPr>
            <p:ph type="sldNum" sz="quarter" idx="4"/>
          </p:nvPr>
        </p:nvSpPr>
        <p:spPr>
          <a:xfrm>
            <a:off x="457200" y="6146799"/>
            <a:ext cx="254000" cy="381000"/>
          </a:xfrm>
          <a:prstGeom prst="rect">
            <a:avLst/>
          </a:prstGeom>
        </p:spPr>
        <p:txBody>
          <a:bodyPr vert="horz" lIns="0" tIns="0" rIns="0" bIns="0" rtlCol="0" anchor="t" anchorCtr="0"/>
          <a:lstStyle>
            <a:lvl1pPr algn="l">
              <a:defRPr sz="1000">
                <a:solidFill>
                  <a:srgbClr val="5D5C5C"/>
                </a:solidFill>
              </a:defRPr>
            </a:lvl1pPr>
          </a:lstStyle>
          <a:p>
            <a:fld id="{C231324C-4752-C242-8156-5E21DB4253A5}" type="slidenum">
              <a:rPr lang="en-GB" smtClean="0"/>
              <a:pPr/>
              <a:t>‹#›</a:t>
            </a:fld>
            <a:endParaRPr lang="en-GB" dirty="0"/>
          </a:p>
        </p:txBody>
      </p:sp>
    </p:spTree>
    <p:extLst>
      <p:ext uri="{BB962C8B-B14F-4D97-AF65-F5344CB8AC3E}">
        <p14:creationId xmlns:p14="http://schemas.microsoft.com/office/powerpoint/2010/main" val="2932959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08000"/>
            <a:ext cx="8229600" cy="990600"/>
          </a:xfrm>
        </p:spPr>
        <p:txBody>
          <a:bodyPr/>
          <a:lstStyle/>
          <a:p>
            <a:r>
              <a:rPr lang="en-GB" dirty="0"/>
              <a:t>Click to edit Master title style</a:t>
            </a:r>
          </a:p>
        </p:txBody>
      </p:sp>
      <p:pic>
        <p:nvPicPr>
          <p:cNvPr id="10" name="Picture 9" descr="CRUK_Pos_RGB_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71196" y="5957746"/>
            <a:ext cx="1724378" cy="811296"/>
          </a:xfrm>
          <a:prstGeom prst="rect">
            <a:avLst/>
          </a:prstGeom>
        </p:spPr>
      </p:pic>
      <p:sp>
        <p:nvSpPr>
          <p:cNvPr id="11" name="Date Placeholder 3"/>
          <p:cNvSpPr>
            <a:spLocks noGrp="1"/>
          </p:cNvSpPr>
          <p:nvPr>
            <p:ph type="dt" sz="half" idx="2"/>
          </p:nvPr>
        </p:nvSpPr>
        <p:spPr>
          <a:xfrm>
            <a:off x="838200" y="6146800"/>
            <a:ext cx="3733800" cy="177800"/>
          </a:xfrm>
          <a:prstGeom prst="rect">
            <a:avLst/>
          </a:prstGeom>
        </p:spPr>
        <p:txBody>
          <a:bodyPr vert="horz" lIns="0" tIns="0" rIns="0" bIns="0" rtlCol="0" anchor="t" anchorCtr="0"/>
          <a:lstStyle>
            <a:lvl1pPr algn="l">
              <a:defRPr sz="1000">
                <a:solidFill>
                  <a:schemeClr val="accent6"/>
                </a:solidFill>
              </a:defRPr>
            </a:lvl1pPr>
          </a:lstStyle>
          <a:p>
            <a:endParaRPr lang="en-GB" dirty="0"/>
          </a:p>
        </p:txBody>
      </p:sp>
      <p:sp>
        <p:nvSpPr>
          <p:cNvPr id="13" name="Footer Placeholder 4"/>
          <p:cNvSpPr>
            <a:spLocks noGrp="1"/>
          </p:cNvSpPr>
          <p:nvPr>
            <p:ph type="ftr" sz="quarter" idx="3"/>
          </p:nvPr>
        </p:nvSpPr>
        <p:spPr>
          <a:xfrm>
            <a:off x="838199" y="6324599"/>
            <a:ext cx="3733801" cy="381000"/>
          </a:xfrm>
          <a:prstGeom prst="rect">
            <a:avLst/>
          </a:prstGeom>
        </p:spPr>
        <p:txBody>
          <a:bodyPr vert="horz" lIns="0" tIns="0" rIns="0" bIns="0" rtlCol="0" anchor="t" anchorCtr="0"/>
          <a:lstStyle>
            <a:lvl1pPr algn="l">
              <a:defRPr sz="1000">
                <a:solidFill>
                  <a:schemeClr val="tx1"/>
                </a:solidFill>
              </a:defRPr>
            </a:lvl1pPr>
          </a:lstStyle>
          <a:p>
            <a:endParaRPr lang="en-GB" dirty="0"/>
          </a:p>
        </p:txBody>
      </p:sp>
      <p:sp>
        <p:nvSpPr>
          <p:cNvPr id="14" name="Slide Number Placeholder 5"/>
          <p:cNvSpPr>
            <a:spLocks noGrp="1"/>
          </p:cNvSpPr>
          <p:nvPr>
            <p:ph type="sldNum" sz="quarter" idx="4"/>
          </p:nvPr>
        </p:nvSpPr>
        <p:spPr>
          <a:xfrm>
            <a:off x="457200" y="6146799"/>
            <a:ext cx="254000" cy="381000"/>
          </a:xfrm>
          <a:prstGeom prst="rect">
            <a:avLst/>
          </a:prstGeom>
        </p:spPr>
        <p:txBody>
          <a:bodyPr vert="horz" lIns="0" tIns="0" rIns="0" bIns="0" rtlCol="0" anchor="t" anchorCtr="0"/>
          <a:lstStyle>
            <a:lvl1pPr algn="l">
              <a:defRPr sz="1000">
                <a:solidFill>
                  <a:srgbClr val="5D5C5C"/>
                </a:solidFill>
              </a:defRPr>
            </a:lvl1pPr>
          </a:lstStyle>
          <a:p>
            <a:fld id="{C231324C-4752-C242-8156-5E21DB4253A5}" type="slidenum">
              <a:rPr lang="en-GB" smtClean="0"/>
              <a:pPr/>
              <a:t>‹#›</a:t>
            </a:fld>
            <a:endParaRPr lang="en-GB" dirty="0"/>
          </a:p>
        </p:txBody>
      </p:sp>
    </p:spTree>
    <p:extLst>
      <p:ext uri="{BB962C8B-B14F-4D97-AF65-F5344CB8AC3E}">
        <p14:creationId xmlns:p14="http://schemas.microsoft.com/office/powerpoint/2010/main" val="2096768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CRUK_Pos_RGB_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71196" y="5957746"/>
            <a:ext cx="1724378" cy="811296"/>
          </a:xfrm>
          <a:prstGeom prst="rect">
            <a:avLst/>
          </a:prstGeom>
        </p:spPr>
      </p:pic>
      <p:sp>
        <p:nvSpPr>
          <p:cNvPr id="7" name="Date Placeholder 3"/>
          <p:cNvSpPr>
            <a:spLocks noGrp="1"/>
          </p:cNvSpPr>
          <p:nvPr>
            <p:ph type="dt" sz="half" idx="2"/>
          </p:nvPr>
        </p:nvSpPr>
        <p:spPr>
          <a:xfrm>
            <a:off x="838200" y="6146800"/>
            <a:ext cx="3733800" cy="177800"/>
          </a:xfrm>
          <a:prstGeom prst="rect">
            <a:avLst/>
          </a:prstGeom>
        </p:spPr>
        <p:txBody>
          <a:bodyPr vert="horz" lIns="0" tIns="0" rIns="0" bIns="0" rtlCol="0" anchor="t" anchorCtr="0"/>
          <a:lstStyle>
            <a:lvl1pPr algn="l">
              <a:defRPr sz="1000">
                <a:solidFill>
                  <a:schemeClr val="accent6"/>
                </a:solidFill>
              </a:defRPr>
            </a:lvl1pPr>
          </a:lstStyle>
          <a:p>
            <a:endParaRPr lang="en-GB" dirty="0"/>
          </a:p>
        </p:txBody>
      </p:sp>
      <p:sp>
        <p:nvSpPr>
          <p:cNvPr id="9" name="Footer Placeholder 4"/>
          <p:cNvSpPr>
            <a:spLocks noGrp="1"/>
          </p:cNvSpPr>
          <p:nvPr>
            <p:ph type="ftr" sz="quarter" idx="3"/>
          </p:nvPr>
        </p:nvSpPr>
        <p:spPr>
          <a:xfrm>
            <a:off x="838199" y="6324599"/>
            <a:ext cx="3733801" cy="381000"/>
          </a:xfrm>
          <a:prstGeom prst="rect">
            <a:avLst/>
          </a:prstGeom>
        </p:spPr>
        <p:txBody>
          <a:bodyPr vert="horz" lIns="0" tIns="0" rIns="0" bIns="0" rtlCol="0" anchor="t" anchorCtr="0"/>
          <a:lstStyle>
            <a:lvl1pPr algn="l">
              <a:defRPr sz="1000">
                <a:solidFill>
                  <a:schemeClr val="tx1"/>
                </a:solidFill>
              </a:defRPr>
            </a:lvl1pPr>
          </a:lstStyle>
          <a:p>
            <a:endParaRPr lang="en-GB" dirty="0"/>
          </a:p>
        </p:txBody>
      </p:sp>
      <p:sp>
        <p:nvSpPr>
          <p:cNvPr id="10" name="Slide Number Placeholder 5"/>
          <p:cNvSpPr>
            <a:spLocks noGrp="1"/>
          </p:cNvSpPr>
          <p:nvPr>
            <p:ph type="sldNum" sz="quarter" idx="4"/>
          </p:nvPr>
        </p:nvSpPr>
        <p:spPr>
          <a:xfrm>
            <a:off x="457200" y="6146799"/>
            <a:ext cx="254000" cy="381000"/>
          </a:xfrm>
          <a:prstGeom prst="rect">
            <a:avLst/>
          </a:prstGeom>
        </p:spPr>
        <p:txBody>
          <a:bodyPr vert="horz" lIns="0" tIns="0" rIns="0" bIns="0" rtlCol="0" anchor="t" anchorCtr="0"/>
          <a:lstStyle>
            <a:lvl1pPr algn="l">
              <a:defRPr sz="1000">
                <a:solidFill>
                  <a:srgbClr val="5D5C5C"/>
                </a:solidFill>
              </a:defRPr>
            </a:lvl1pPr>
          </a:lstStyle>
          <a:p>
            <a:fld id="{C231324C-4752-C242-8156-5E21DB4253A5}" type="slidenum">
              <a:rPr lang="en-GB" smtClean="0"/>
              <a:pPr/>
              <a:t>‹#›</a:t>
            </a:fld>
            <a:endParaRPr lang="en-GB" dirty="0"/>
          </a:p>
        </p:txBody>
      </p:sp>
    </p:spTree>
    <p:extLst>
      <p:ext uri="{BB962C8B-B14F-4D97-AF65-F5344CB8AC3E}">
        <p14:creationId xmlns:p14="http://schemas.microsoft.com/office/powerpoint/2010/main" val="1523138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08000"/>
            <a:ext cx="8229600" cy="990600"/>
          </a:xfrm>
          <a:prstGeom prst="rect">
            <a:avLst/>
          </a:prstGeom>
        </p:spPr>
        <p:txBody>
          <a:bodyPr vert="horz" lIns="0" tIns="0" rIns="0" bIns="0" rtlCol="0" anchor="t" anchorCtr="0">
            <a:noAutofit/>
          </a:bodyPr>
          <a:lstStyle/>
          <a:p>
            <a:r>
              <a:rPr lang="en-GB" dirty="0"/>
              <a:t>Click to edit Master title </a:t>
            </a:r>
            <a:r>
              <a:rPr lang="en-GB" dirty="0" smtClean="0"/>
              <a:t>style</a:t>
            </a:r>
            <a:endParaRPr lang="en-GB" dirty="0"/>
          </a:p>
        </p:txBody>
      </p:sp>
      <p:sp>
        <p:nvSpPr>
          <p:cNvPr id="3" name="Text Placeholder 2"/>
          <p:cNvSpPr>
            <a:spLocks noGrp="1"/>
          </p:cNvSpPr>
          <p:nvPr>
            <p:ph type="body" idx="1"/>
          </p:nvPr>
        </p:nvSpPr>
        <p:spPr>
          <a:xfrm>
            <a:off x="457200" y="1727200"/>
            <a:ext cx="8229600" cy="4114800"/>
          </a:xfrm>
          <a:prstGeom prst="rect">
            <a:avLst/>
          </a:prstGeom>
        </p:spPr>
        <p:txBody>
          <a:bodyPr vert="horz" lIns="0" tIns="0" rIns="0" bIns="0" rtlCol="0" anchor="t" anchorCtr="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791814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5" r:id="rId4"/>
    <p:sldLayoutId id="2147483667" r:id="rId5"/>
    <p:sldLayoutId id="2147483668" r:id="rId6"/>
    <p:sldLayoutId id="2147483669" r:id="rId7"/>
    <p:sldLayoutId id="2147483654" r:id="rId8"/>
    <p:sldLayoutId id="2147483655" r:id="rId9"/>
    <p:sldLayoutId id="2147483662" r:id="rId10"/>
    <p:sldLayoutId id="2147483666" r:id="rId11"/>
    <p:sldLayoutId id="2147483670" r:id="rId12"/>
    <p:sldLayoutId id="2147483677" r:id="rId13"/>
    <p:sldLayoutId id="2147483676" r:id="rId14"/>
    <p:sldLayoutId id="2147483678" r:id="rId15"/>
  </p:sldLayoutIdLst>
  <p:hf sldNum="0" hdr="0" ftr="0" dt="0"/>
  <p:txStyles>
    <p:titleStyle>
      <a:lvl1pPr algn="l" defTabSz="457200" rtl="0" eaLnBrk="1" latinLnBrk="0" hangingPunct="1">
        <a:lnSpc>
          <a:spcPts val="3600"/>
        </a:lnSpc>
        <a:spcBef>
          <a:spcPct val="0"/>
        </a:spcBef>
        <a:buNone/>
        <a:defRPr sz="3200" b="1" kern="1200">
          <a:solidFill>
            <a:schemeClr val="tx1"/>
          </a:solidFill>
          <a:latin typeface="+mj-lt"/>
          <a:ea typeface="+mj-ea"/>
          <a:cs typeface="+mj-cs"/>
        </a:defRPr>
      </a:lvl1pPr>
    </p:titleStyle>
    <p:bodyStyle>
      <a:lvl1pPr marL="0" indent="0" algn="l" defTabSz="457200" rtl="0" eaLnBrk="1" latinLnBrk="0" hangingPunct="1">
        <a:lnSpc>
          <a:spcPct val="100000"/>
        </a:lnSpc>
        <a:spcBef>
          <a:spcPts val="0"/>
        </a:spcBef>
        <a:spcAft>
          <a:spcPts val="600"/>
        </a:spcAft>
        <a:buClr>
          <a:schemeClr val="accent1"/>
        </a:buClr>
        <a:buFontTx/>
        <a:buNone/>
        <a:defRPr sz="2400" kern="1200">
          <a:solidFill>
            <a:schemeClr val="accent2"/>
          </a:solidFill>
          <a:latin typeface="+mn-lt"/>
          <a:ea typeface="+mn-ea"/>
          <a:cs typeface="+mn-cs"/>
        </a:defRPr>
      </a:lvl1pPr>
      <a:lvl2pPr marL="628650" indent="-268288" algn="l" defTabSz="457200" rtl="0" eaLnBrk="1" latinLnBrk="0" hangingPunct="1">
        <a:lnSpc>
          <a:spcPct val="100000"/>
        </a:lnSpc>
        <a:spcBef>
          <a:spcPts val="0"/>
        </a:spcBef>
        <a:spcAft>
          <a:spcPts val="600"/>
        </a:spcAft>
        <a:buClr>
          <a:schemeClr val="accent1"/>
        </a:buClr>
        <a:buFont typeface="Arial"/>
        <a:buChar char="–"/>
        <a:defRPr sz="2400" kern="1200">
          <a:solidFill>
            <a:schemeClr val="tx1"/>
          </a:solidFill>
          <a:latin typeface="+mn-lt"/>
          <a:ea typeface="+mn-ea"/>
          <a:cs typeface="+mn-cs"/>
        </a:defRPr>
      </a:lvl2pPr>
      <a:lvl3pPr marL="895350" indent="-182563" algn="l" defTabSz="457200" rtl="0" eaLnBrk="1" latinLnBrk="0" hangingPunct="1">
        <a:lnSpc>
          <a:spcPct val="100000"/>
        </a:lnSpc>
        <a:spcBef>
          <a:spcPts val="0"/>
        </a:spcBef>
        <a:spcAft>
          <a:spcPts val="600"/>
        </a:spcAft>
        <a:buClr>
          <a:schemeClr val="accent1"/>
        </a:buClr>
        <a:buFont typeface="Arial"/>
        <a:buChar char="•"/>
        <a:defRPr sz="1800" kern="1200">
          <a:solidFill>
            <a:schemeClr val="tx1"/>
          </a:solidFill>
          <a:latin typeface="+mn-lt"/>
          <a:ea typeface="+mn-ea"/>
          <a:cs typeface="+mn-cs"/>
        </a:defRPr>
      </a:lvl3pPr>
      <a:lvl4pPr marL="1163638" indent="-176213" algn="l" defTabSz="457200" rtl="0" eaLnBrk="1" latinLnBrk="0" hangingPunct="1">
        <a:lnSpc>
          <a:spcPct val="100000"/>
        </a:lnSpc>
        <a:spcBef>
          <a:spcPts val="0"/>
        </a:spcBef>
        <a:spcAft>
          <a:spcPts val="600"/>
        </a:spcAft>
        <a:buClr>
          <a:schemeClr val="accent1"/>
        </a:buClr>
        <a:buFont typeface="Arial"/>
        <a:buChar char="–"/>
        <a:defRPr sz="1800" b="1" kern="1200">
          <a:solidFill>
            <a:schemeClr val="accent1"/>
          </a:solidFill>
          <a:latin typeface="+mn-lt"/>
          <a:ea typeface="+mn-ea"/>
          <a:cs typeface="+mn-cs"/>
        </a:defRPr>
      </a:lvl4pPr>
      <a:lvl5pPr marL="1431925" indent="-184150" algn="l" defTabSz="457200" rtl="0" eaLnBrk="1" latinLnBrk="0" hangingPunct="1">
        <a:lnSpc>
          <a:spcPct val="100000"/>
        </a:lnSpc>
        <a:spcBef>
          <a:spcPts val="0"/>
        </a:spcBef>
        <a:spcAft>
          <a:spcPts val="600"/>
        </a:spcAft>
        <a:buClr>
          <a:schemeClr val="accent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RUK_Pos_CMYK_300.jpg"/>
          <p:cNvPicPr>
            <a:picLocks noChangeAspect="1"/>
          </p:cNvPicPr>
          <p:nvPr/>
        </p:nvPicPr>
        <p:blipFill>
          <a:blip r:embed="rId3" cstate="screen"/>
          <a:srcRect l="11670" t="16680" r="56237" b="21673"/>
          <a:stretch>
            <a:fillRect/>
          </a:stretch>
        </p:blipFill>
        <p:spPr>
          <a:xfrm>
            <a:off x="0" y="0"/>
            <a:ext cx="7595938" cy="6858000"/>
          </a:xfrm>
          <a:prstGeom prst="rect">
            <a:avLst/>
          </a:prstGeom>
        </p:spPr>
      </p:pic>
      <p:sp>
        <p:nvSpPr>
          <p:cNvPr id="8" name="Title 1"/>
          <p:cNvSpPr txBox="1">
            <a:spLocks/>
          </p:cNvSpPr>
          <p:nvPr/>
        </p:nvSpPr>
        <p:spPr>
          <a:xfrm>
            <a:off x="3308465" y="2787852"/>
            <a:ext cx="5499742" cy="1424066"/>
          </a:xfrm>
          <a:prstGeom prst="rect">
            <a:avLst/>
          </a:prstGeom>
        </p:spPr>
        <p:txBody>
          <a:bodyPr vert="horz" lIns="0" tIns="0" rIns="0" bIns="0" rtlCol="0" anchor="ctr" anchorCtr="0">
            <a:noAutofit/>
          </a:bodyPr>
          <a:lstStyle/>
          <a:p>
            <a:pPr lvl="0">
              <a:lnSpc>
                <a:spcPts val="3200"/>
              </a:lnSpc>
              <a:spcBef>
                <a:spcPct val="0"/>
              </a:spcBef>
              <a:defRPr/>
            </a:pPr>
            <a:r>
              <a:rPr lang="en-GB" sz="3600" b="1" cap="all" dirty="0" smtClean="0">
                <a:solidFill>
                  <a:srgbClr val="211F70"/>
                </a:solidFill>
              </a:rPr>
              <a:t>providing information through multiple channels</a:t>
            </a:r>
          </a:p>
        </p:txBody>
      </p:sp>
      <p:sp>
        <p:nvSpPr>
          <p:cNvPr id="9" name="Title 1"/>
          <p:cNvSpPr txBox="1">
            <a:spLocks/>
          </p:cNvSpPr>
          <p:nvPr/>
        </p:nvSpPr>
        <p:spPr>
          <a:xfrm>
            <a:off x="3308465" y="4023392"/>
            <a:ext cx="5265877" cy="559582"/>
          </a:xfrm>
          <a:prstGeom prst="rect">
            <a:avLst/>
          </a:prstGeom>
        </p:spPr>
        <p:txBody>
          <a:bodyPr vert="horz" lIns="0" tIns="0" rIns="0" bIns="0" rtlCol="0" anchor="ctr" anchorCtr="0">
            <a:noAutofit/>
          </a:bodyPr>
          <a:lstStyle/>
          <a:p>
            <a:pPr lvl="0">
              <a:spcBef>
                <a:spcPct val="0"/>
              </a:spcBef>
              <a:defRPr/>
            </a:pPr>
            <a:r>
              <a:rPr lang="en-GB" b="1" cap="all" dirty="0" smtClean="0">
                <a:solidFill>
                  <a:schemeClr val="tx2">
                    <a:lumMod val="50000"/>
                    <a:lumOff val="50000"/>
                  </a:schemeClr>
                </a:solidFill>
              </a:rPr>
              <a:t>Taking a strategic approach</a:t>
            </a:r>
            <a:endParaRPr lang="en-GB" b="1" cap="all" dirty="0">
              <a:solidFill>
                <a:schemeClr val="tx2">
                  <a:lumMod val="50000"/>
                  <a:lumOff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97136" y="1510528"/>
            <a:ext cx="5153256" cy="2291723"/>
          </a:xfrm>
          <a:prstGeom prst="rect">
            <a:avLst/>
          </a:prstGeom>
        </p:spPr>
        <p:txBody>
          <a:bodyPr vert="horz" lIns="0" tIns="0" rIns="0" bIns="0" rtlCol="0" anchor="ctr" anchorCtr="0">
            <a:noAutofit/>
          </a:bodyPr>
          <a:lstStyle>
            <a:lvl1pPr algn="ctr">
              <a:spcAft>
                <a:spcPts val="0"/>
              </a:spcAft>
              <a:defRPr sz="4800" cap="all" baseline="0">
                <a:solidFill>
                  <a:schemeClr val="bg1"/>
                </a:solidFill>
              </a:defRPr>
            </a:lvl1pPr>
          </a:lstStyle>
          <a:p>
            <a:pPr marL="0" marR="0" lvl="0" indent="0" algn="ctr" defTabSz="457200" rtl="0" eaLnBrk="1" fontAlgn="auto" latinLnBrk="0" hangingPunct="1">
              <a:lnSpc>
                <a:spcPts val="5000"/>
              </a:lnSpc>
              <a:spcBef>
                <a:spcPct val="0"/>
              </a:spcBef>
              <a:spcAft>
                <a:spcPts val="0"/>
              </a:spcAft>
              <a:buClrTx/>
              <a:buSzTx/>
              <a:buFontTx/>
              <a:buNone/>
              <a:tabLst/>
              <a:defRPr/>
            </a:pPr>
            <a:r>
              <a:rPr kumimoji="0" lang="en-GB" sz="4800" b="1" i="0" u="none" strike="noStrike" kern="1200" cap="all" spc="0" normalizeH="0" baseline="0" noProof="0" dirty="0" smtClean="0">
                <a:ln>
                  <a:noFill/>
                </a:ln>
                <a:solidFill>
                  <a:schemeClr val="bg1"/>
                </a:solidFill>
                <a:effectLst/>
                <a:uLnTx/>
                <a:uFillTx/>
                <a:latin typeface="+mj-lt"/>
                <a:ea typeface="+mj-ea"/>
                <a:cs typeface="+mj-cs"/>
              </a:rPr>
              <a:t>ADD TITLE (IN CAPITAL LETTERS!)</a:t>
            </a:r>
            <a:endParaRPr kumimoji="0" lang="en-GB" sz="4800" b="1" i="0" u="none" strike="noStrike" kern="1200" cap="all" spc="0" normalizeH="0" baseline="0" noProof="0" dirty="0">
              <a:ln>
                <a:noFill/>
              </a:ln>
              <a:solidFill>
                <a:schemeClr val="bg1"/>
              </a:solidFill>
              <a:effectLst/>
              <a:uLnTx/>
              <a:uFillTx/>
              <a:latin typeface="+mj-lt"/>
              <a:ea typeface="+mj-ea"/>
              <a:cs typeface="+mj-cs"/>
            </a:endParaRPr>
          </a:p>
        </p:txBody>
      </p:sp>
      <p:sp>
        <p:nvSpPr>
          <p:cNvPr id="5" name="Subtitle 2"/>
          <p:cNvSpPr txBox="1">
            <a:spLocks/>
          </p:cNvSpPr>
          <p:nvPr/>
        </p:nvSpPr>
        <p:spPr>
          <a:xfrm>
            <a:off x="2102556" y="3802251"/>
            <a:ext cx="4776484" cy="725661"/>
          </a:xfrm>
          <a:prstGeom prst="rect">
            <a:avLst/>
          </a:prstGeom>
        </p:spPr>
        <p:txBody>
          <a:bodyPr vert="horz" lIns="0" tIns="0" rIns="0" bIns="0" rtlCol="0" anchor="t" anchorCtr="0">
            <a:no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457200" rtl="0" eaLnBrk="1" fontAlgn="auto" latinLnBrk="0" hangingPunct="1">
              <a:lnSpc>
                <a:spcPct val="100000"/>
              </a:lnSpc>
              <a:spcBef>
                <a:spcPts val="0"/>
              </a:spcBef>
              <a:spcAft>
                <a:spcPts val="600"/>
              </a:spcAft>
              <a:buClr>
                <a:schemeClr val="accent1"/>
              </a:buClr>
              <a:buSzTx/>
              <a:buFont typeface="Arial"/>
              <a:buNone/>
              <a:tabLst/>
              <a:defRPr/>
            </a:pPr>
            <a:r>
              <a:rPr kumimoji="0" lang="en-GB" sz="2000" b="0" i="0" u="none" strike="noStrike" kern="1200" cap="none" spc="0" normalizeH="0" baseline="0" noProof="0" dirty="0" smtClean="0">
                <a:ln>
                  <a:noFill/>
                </a:ln>
                <a:solidFill>
                  <a:srgbClr val="FFFFFF"/>
                </a:solidFill>
                <a:effectLst/>
                <a:uLnTx/>
                <a:uFillTx/>
                <a:latin typeface="+mn-lt"/>
                <a:ea typeface="+mn-ea"/>
                <a:cs typeface="+mn-cs"/>
              </a:rPr>
              <a:t>Click to add subtitle</a:t>
            </a:r>
            <a:endParaRPr kumimoji="0" lang="en-GB" sz="2000" b="0" i="0" u="none" strike="noStrike" kern="1200" cap="none" spc="0" normalizeH="0" baseline="0" noProof="0" dirty="0">
              <a:ln>
                <a:noFill/>
              </a:ln>
              <a:solidFill>
                <a:srgbClr val="FFFFFF"/>
              </a:solidFill>
              <a:effectLst/>
              <a:uLnTx/>
              <a:uFillTx/>
              <a:latin typeface="+mn-lt"/>
              <a:ea typeface="+mn-ea"/>
              <a:cs typeface="+mn-cs"/>
            </a:endParaRPr>
          </a:p>
        </p:txBody>
      </p:sp>
      <p:pic>
        <p:nvPicPr>
          <p:cNvPr id="7" name="Picture 6" descr="CRUK_Pos_RGB_4.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71196" y="5957746"/>
            <a:ext cx="1724378" cy="811296"/>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428596" y="0"/>
            <a:ext cx="8715404" cy="664373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97136" y="1510528"/>
            <a:ext cx="5153256" cy="2291723"/>
          </a:xfrm>
          <a:prstGeom prst="rect">
            <a:avLst/>
          </a:prstGeom>
        </p:spPr>
        <p:txBody>
          <a:bodyPr vert="horz" lIns="0" tIns="0" rIns="0" bIns="0" rtlCol="0" anchor="ctr" anchorCtr="0">
            <a:noAutofit/>
          </a:bodyPr>
          <a:lstStyle>
            <a:lvl1pPr algn="ctr">
              <a:spcAft>
                <a:spcPts val="0"/>
              </a:spcAft>
              <a:defRPr sz="4800" cap="all" baseline="0">
                <a:solidFill>
                  <a:schemeClr val="bg1"/>
                </a:solidFill>
              </a:defRPr>
            </a:lvl1pPr>
          </a:lstStyle>
          <a:p>
            <a:pPr marL="0" marR="0" lvl="0" indent="0" algn="ctr" defTabSz="457200" rtl="0" eaLnBrk="1" fontAlgn="auto" latinLnBrk="0" hangingPunct="1">
              <a:lnSpc>
                <a:spcPts val="5000"/>
              </a:lnSpc>
              <a:spcBef>
                <a:spcPct val="0"/>
              </a:spcBef>
              <a:spcAft>
                <a:spcPts val="0"/>
              </a:spcAft>
              <a:buClrTx/>
              <a:buSzTx/>
              <a:buFontTx/>
              <a:buNone/>
              <a:tabLst/>
              <a:defRPr/>
            </a:pPr>
            <a:r>
              <a:rPr kumimoji="0" lang="en-GB" sz="4800" b="1" i="0" u="none" strike="noStrike" kern="1200" cap="all" spc="0" normalizeH="0" baseline="0" noProof="0" dirty="0" smtClean="0">
                <a:ln>
                  <a:noFill/>
                </a:ln>
                <a:solidFill>
                  <a:schemeClr val="bg1"/>
                </a:solidFill>
                <a:effectLst/>
                <a:uLnTx/>
                <a:uFillTx/>
                <a:latin typeface="+mj-lt"/>
                <a:ea typeface="+mj-ea"/>
                <a:cs typeface="+mj-cs"/>
              </a:rPr>
              <a:t>ADD TITLE (IN CAPITAL LETTERS!)</a:t>
            </a:r>
            <a:endParaRPr kumimoji="0" lang="en-GB" sz="4800" b="1" i="0" u="none" strike="noStrike" kern="1200" cap="all" spc="0" normalizeH="0" baseline="0" noProof="0" dirty="0">
              <a:ln>
                <a:noFill/>
              </a:ln>
              <a:solidFill>
                <a:schemeClr val="bg1"/>
              </a:solidFill>
              <a:effectLst/>
              <a:uLnTx/>
              <a:uFillTx/>
              <a:latin typeface="+mj-lt"/>
              <a:ea typeface="+mj-ea"/>
              <a:cs typeface="+mj-cs"/>
            </a:endParaRPr>
          </a:p>
        </p:txBody>
      </p:sp>
      <p:sp>
        <p:nvSpPr>
          <p:cNvPr id="5" name="Subtitle 2"/>
          <p:cNvSpPr txBox="1">
            <a:spLocks/>
          </p:cNvSpPr>
          <p:nvPr/>
        </p:nvSpPr>
        <p:spPr>
          <a:xfrm>
            <a:off x="2102556" y="3802251"/>
            <a:ext cx="4776484" cy="725661"/>
          </a:xfrm>
          <a:prstGeom prst="rect">
            <a:avLst/>
          </a:prstGeom>
        </p:spPr>
        <p:txBody>
          <a:bodyPr vert="horz" lIns="0" tIns="0" rIns="0" bIns="0" rtlCol="0" anchor="t" anchorCtr="0">
            <a:no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457200" rtl="0" eaLnBrk="1" fontAlgn="auto" latinLnBrk="0" hangingPunct="1">
              <a:lnSpc>
                <a:spcPct val="100000"/>
              </a:lnSpc>
              <a:spcBef>
                <a:spcPts val="0"/>
              </a:spcBef>
              <a:spcAft>
                <a:spcPts val="600"/>
              </a:spcAft>
              <a:buClr>
                <a:schemeClr val="accent1"/>
              </a:buClr>
              <a:buSzTx/>
              <a:buFont typeface="Arial"/>
              <a:buNone/>
              <a:tabLst/>
              <a:defRPr/>
            </a:pPr>
            <a:r>
              <a:rPr kumimoji="0" lang="en-GB" sz="2000" b="0" i="0" u="none" strike="noStrike" kern="1200" cap="none" spc="0" normalizeH="0" baseline="0" noProof="0" dirty="0" smtClean="0">
                <a:ln>
                  <a:noFill/>
                </a:ln>
                <a:solidFill>
                  <a:srgbClr val="FFFFFF"/>
                </a:solidFill>
                <a:effectLst/>
                <a:uLnTx/>
                <a:uFillTx/>
                <a:latin typeface="+mn-lt"/>
                <a:ea typeface="+mn-ea"/>
                <a:cs typeface="+mn-cs"/>
              </a:rPr>
              <a:t>Click to add subtitle</a:t>
            </a:r>
            <a:endParaRPr kumimoji="0" lang="en-GB" sz="2000" b="0" i="0" u="none" strike="noStrike" kern="1200" cap="none" spc="0" normalizeH="0" baseline="0" noProof="0" dirty="0">
              <a:ln>
                <a:noFill/>
              </a:ln>
              <a:solidFill>
                <a:srgbClr val="FFFFFF"/>
              </a:solidFill>
              <a:effectLst/>
              <a:uLnTx/>
              <a:uFillTx/>
              <a:latin typeface="+mn-lt"/>
              <a:ea typeface="+mn-ea"/>
              <a:cs typeface="+mn-cs"/>
            </a:endParaRPr>
          </a:p>
        </p:txBody>
      </p:sp>
      <p:pic>
        <p:nvPicPr>
          <p:cNvPr id="7" name="Picture 6" descr="CRUK_Pos_RGB_4.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71196" y="5957746"/>
            <a:ext cx="1724378" cy="811296"/>
          </a:xfrm>
          <a:prstGeom prst="rect">
            <a:avLst/>
          </a:prstGeom>
        </p:spPr>
      </p:pic>
      <p:pic>
        <p:nvPicPr>
          <p:cNvPr id="3074" name="Picture 1" descr="http://i1086.photobucket.com/albums/j453/cancerchat/CCHomeMailout1_zps6aa844a2.png"/>
          <p:cNvPicPr>
            <a:picLocks noChangeAspect="1" noChangeArrowheads="1"/>
          </p:cNvPicPr>
          <p:nvPr/>
        </p:nvPicPr>
        <p:blipFill>
          <a:blip r:embed="rId4" cstate="print"/>
          <a:srcRect/>
          <a:stretch>
            <a:fillRect/>
          </a:stretch>
        </p:blipFill>
        <p:spPr bwMode="auto">
          <a:xfrm>
            <a:off x="714348" y="857232"/>
            <a:ext cx="8096250" cy="4762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97136" y="1510528"/>
            <a:ext cx="5153256" cy="2291723"/>
          </a:xfrm>
          <a:prstGeom prst="rect">
            <a:avLst/>
          </a:prstGeom>
        </p:spPr>
        <p:txBody>
          <a:bodyPr vert="horz" lIns="0" tIns="0" rIns="0" bIns="0" rtlCol="0" anchor="ctr" anchorCtr="0">
            <a:noAutofit/>
          </a:bodyPr>
          <a:lstStyle>
            <a:lvl1pPr algn="ctr">
              <a:spcAft>
                <a:spcPts val="0"/>
              </a:spcAft>
              <a:defRPr sz="4800" cap="all" baseline="0">
                <a:solidFill>
                  <a:schemeClr val="bg1"/>
                </a:solidFill>
              </a:defRPr>
            </a:lvl1pPr>
          </a:lstStyle>
          <a:p>
            <a:pPr marL="0" marR="0" lvl="0" indent="0" algn="ctr" defTabSz="457200" rtl="0" eaLnBrk="1" fontAlgn="auto" latinLnBrk="0" hangingPunct="1">
              <a:lnSpc>
                <a:spcPts val="5000"/>
              </a:lnSpc>
              <a:spcBef>
                <a:spcPct val="0"/>
              </a:spcBef>
              <a:spcAft>
                <a:spcPts val="0"/>
              </a:spcAft>
              <a:buClrTx/>
              <a:buSzTx/>
              <a:buFontTx/>
              <a:buNone/>
              <a:tabLst/>
              <a:defRPr/>
            </a:pPr>
            <a:r>
              <a:rPr kumimoji="0" lang="en-GB" sz="4800" b="1" i="0" u="none" strike="noStrike" kern="1200" cap="all" spc="0" normalizeH="0" baseline="0" noProof="0" dirty="0" smtClean="0">
                <a:ln>
                  <a:noFill/>
                </a:ln>
                <a:solidFill>
                  <a:schemeClr val="bg1"/>
                </a:solidFill>
                <a:effectLst/>
                <a:uLnTx/>
                <a:uFillTx/>
                <a:latin typeface="+mj-lt"/>
                <a:ea typeface="+mj-ea"/>
                <a:cs typeface="+mj-cs"/>
              </a:rPr>
              <a:t>ADD TITLE (IN CAPITAL LETTERS!)</a:t>
            </a:r>
            <a:endParaRPr kumimoji="0" lang="en-GB" sz="4800" b="1" i="0" u="none" strike="noStrike" kern="1200" cap="all" spc="0" normalizeH="0" baseline="0" noProof="0" dirty="0">
              <a:ln>
                <a:noFill/>
              </a:ln>
              <a:solidFill>
                <a:schemeClr val="bg1"/>
              </a:solidFill>
              <a:effectLst/>
              <a:uLnTx/>
              <a:uFillTx/>
              <a:latin typeface="+mj-lt"/>
              <a:ea typeface="+mj-ea"/>
              <a:cs typeface="+mj-cs"/>
            </a:endParaRPr>
          </a:p>
        </p:txBody>
      </p:sp>
      <p:sp>
        <p:nvSpPr>
          <p:cNvPr id="5" name="Subtitle 2"/>
          <p:cNvSpPr txBox="1">
            <a:spLocks/>
          </p:cNvSpPr>
          <p:nvPr/>
        </p:nvSpPr>
        <p:spPr>
          <a:xfrm>
            <a:off x="2102556" y="3802251"/>
            <a:ext cx="4776484" cy="725661"/>
          </a:xfrm>
          <a:prstGeom prst="rect">
            <a:avLst/>
          </a:prstGeom>
        </p:spPr>
        <p:txBody>
          <a:bodyPr vert="horz" lIns="0" tIns="0" rIns="0" bIns="0" rtlCol="0" anchor="t" anchorCtr="0">
            <a:no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457200" rtl="0" eaLnBrk="1" fontAlgn="auto" latinLnBrk="0" hangingPunct="1">
              <a:lnSpc>
                <a:spcPct val="100000"/>
              </a:lnSpc>
              <a:spcBef>
                <a:spcPts val="0"/>
              </a:spcBef>
              <a:spcAft>
                <a:spcPts val="600"/>
              </a:spcAft>
              <a:buClr>
                <a:schemeClr val="accent1"/>
              </a:buClr>
              <a:buSzTx/>
              <a:buFont typeface="Arial"/>
              <a:buNone/>
              <a:tabLst/>
              <a:defRPr/>
            </a:pPr>
            <a:r>
              <a:rPr kumimoji="0" lang="en-GB" sz="2000" b="0" i="0" u="none" strike="noStrike" kern="1200" cap="none" spc="0" normalizeH="0" baseline="0" noProof="0" dirty="0" smtClean="0">
                <a:ln>
                  <a:noFill/>
                </a:ln>
                <a:solidFill>
                  <a:srgbClr val="FFFFFF"/>
                </a:solidFill>
                <a:effectLst/>
                <a:uLnTx/>
                <a:uFillTx/>
                <a:latin typeface="+mn-lt"/>
                <a:ea typeface="+mn-ea"/>
                <a:cs typeface="+mn-cs"/>
              </a:rPr>
              <a:t>Click to add subtitle</a:t>
            </a:r>
            <a:endParaRPr kumimoji="0" lang="en-GB" sz="2000" b="0" i="0" u="none" strike="noStrike" kern="1200" cap="none" spc="0" normalizeH="0" baseline="0" noProof="0" dirty="0">
              <a:ln>
                <a:noFill/>
              </a:ln>
              <a:solidFill>
                <a:srgbClr val="FFFFFF"/>
              </a:solidFill>
              <a:effectLst/>
              <a:uLnTx/>
              <a:uFillTx/>
              <a:latin typeface="+mn-lt"/>
              <a:ea typeface="+mn-ea"/>
              <a:cs typeface="+mn-cs"/>
            </a:endParaRPr>
          </a:p>
        </p:txBody>
      </p:sp>
      <p:pic>
        <p:nvPicPr>
          <p:cNvPr id="7" name="Picture 6" descr="CRUK_Pos_RGB_4.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71196" y="5957746"/>
            <a:ext cx="1724378" cy="811296"/>
          </a:xfrm>
          <a:prstGeom prst="rect">
            <a:avLst/>
          </a:prstGeom>
        </p:spPr>
      </p:pic>
      <p:pic>
        <p:nvPicPr>
          <p:cNvPr id="1026" name="Picture 2" descr="image001"/>
          <p:cNvPicPr>
            <a:picLocks noChangeAspect="1" noChangeArrowheads="1"/>
          </p:cNvPicPr>
          <p:nvPr/>
        </p:nvPicPr>
        <p:blipFill>
          <a:blip r:embed="rId4" cstate="print"/>
          <a:srcRect/>
          <a:stretch>
            <a:fillRect/>
          </a:stretch>
        </p:blipFill>
        <p:spPr bwMode="auto">
          <a:xfrm>
            <a:off x="1142976" y="857232"/>
            <a:ext cx="6215106" cy="46148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97136" y="1510528"/>
            <a:ext cx="5153256" cy="2291723"/>
          </a:xfrm>
          <a:prstGeom prst="rect">
            <a:avLst/>
          </a:prstGeom>
        </p:spPr>
        <p:txBody>
          <a:bodyPr vert="horz" lIns="0" tIns="0" rIns="0" bIns="0" rtlCol="0" anchor="ctr" anchorCtr="0">
            <a:noAutofit/>
          </a:bodyPr>
          <a:lstStyle>
            <a:lvl1pPr algn="ctr">
              <a:spcAft>
                <a:spcPts val="0"/>
              </a:spcAft>
              <a:defRPr sz="4800" cap="all" baseline="0">
                <a:solidFill>
                  <a:schemeClr val="bg1"/>
                </a:solidFill>
              </a:defRPr>
            </a:lvl1pPr>
          </a:lstStyle>
          <a:p>
            <a:pPr marL="0" marR="0" lvl="0" indent="0" algn="ctr" defTabSz="457200" rtl="0" eaLnBrk="1" fontAlgn="auto" latinLnBrk="0" hangingPunct="1">
              <a:lnSpc>
                <a:spcPts val="5000"/>
              </a:lnSpc>
              <a:spcBef>
                <a:spcPct val="0"/>
              </a:spcBef>
              <a:spcAft>
                <a:spcPts val="0"/>
              </a:spcAft>
              <a:buClrTx/>
              <a:buSzTx/>
              <a:buFontTx/>
              <a:buNone/>
              <a:tabLst/>
              <a:defRPr/>
            </a:pPr>
            <a:r>
              <a:rPr kumimoji="0" lang="en-GB" sz="4800" b="1" i="0" u="none" strike="noStrike" kern="1200" cap="all" spc="0" normalizeH="0" baseline="0" noProof="0" dirty="0" smtClean="0">
                <a:ln>
                  <a:noFill/>
                </a:ln>
                <a:solidFill>
                  <a:schemeClr val="bg1"/>
                </a:solidFill>
                <a:effectLst/>
                <a:uLnTx/>
                <a:uFillTx/>
                <a:latin typeface="+mj-lt"/>
                <a:ea typeface="+mj-ea"/>
                <a:cs typeface="+mj-cs"/>
              </a:rPr>
              <a:t>ADD TITLE (IN CAPITAL LETTERS!)</a:t>
            </a:r>
            <a:endParaRPr kumimoji="0" lang="en-GB" sz="4800" b="1" i="0" u="none" strike="noStrike" kern="1200" cap="all" spc="0" normalizeH="0" baseline="0" noProof="0" dirty="0">
              <a:ln>
                <a:noFill/>
              </a:ln>
              <a:solidFill>
                <a:schemeClr val="bg1"/>
              </a:solidFill>
              <a:effectLst/>
              <a:uLnTx/>
              <a:uFillTx/>
              <a:latin typeface="+mj-lt"/>
              <a:ea typeface="+mj-ea"/>
              <a:cs typeface="+mj-cs"/>
            </a:endParaRPr>
          </a:p>
        </p:txBody>
      </p:sp>
      <p:sp>
        <p:nvSpPr>
          <p:cNvPr id="5" name="Subtitle 2"/>
          <p:cNvSpPr txBox="1">
            <a:spLocks/>
          </p:cNvSpPr>
          <p:nvPr/>
        </p:nvSpPr>
        <p:spPr>
          <a:xfrm>
            <a:off x="2102556" y="3802251"/>
            <a:ext cx="4776484" cy="725661"/>
          </a:xfrm>
          <a:prstGeom prst="rect">
            <a:avLst/>
          </a:prstGeom>
        </p:spPr>
        <p:txBody>
          <a:bodyPr vert="horz" lIns="0" tIns="0" rIns="0" bIns="0" rtlCol="0" anchor="t" anchorCtr="0">
            <a:no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457200" rtl="0" eaLnBrk="1" fontAlgn="auto" latinLnBrk="0" hangingPunct="1">
              <a:lnSpc>
                <a:spcPct val="100000"/>
              </a:lnSpc>
              <a:spcBef>
                <a:spcPts val="0"/>
              </a:spcBef>
              <a:spcAft>
                <a:spcPts val="600"/>
              </a:spcAft>
              <a:buClr>
                <a:schemeClr val="accent1"/>
              </a:buClr>
              <a:buSzTx/>
              <a:buFont typeface="Arial"/>
              <a:buNone/>
              <a:tabLst/>
              <a:defRPr/>
            </a:pPr>
            <a:r>
              <a:rPr kumimoji="0" lang="en-GB" sz="2000" b="0" i="0" u="none" strike="noStrike" kern="1200" cap="none" spc="0" normalizeH="0" baseline="0" noProof="0" dirty="0" smtClean="0">
                <a:ln>
                  <a:noFill/>
                </a:ln>
                <a:solidFill>
                  <a:srgbClr val="FFFFFF"/>
                </a:solidFill>
                <a:effectLst/>
                <a:uLnTx/>
                <a:uFillTx/>
                <a:latin typeface="+mn-lt"/>
                <a:ea typeface="+mn-ea"/>
                <a:cs typeface="+mn-cs"/>
              </a:rPr>
              <a:t>Click to add subtitle</a:t>
            </a:r>
            <a:endParaRPr kumimoji="0" lang="en-GB" sz="2000" b="0" i="0" u="none" strike="noStrike" kern="1200" cap="none" spc="0" normalizeH="0" baseline="0" noProof="0" dirty="0">
              <a:ln>
                <a:noFill/>
              </a:ln>
              <a:solidFill>
                <a:srgbClr val="FFFFFF"/>
              </a:solidFill>
              <a:effectLst/>
              <a:uLnTx/>
              <a:uFillTx/>
              <a:latin typeface="+mn-lt"/>
              <a:ea typeface="+mn-ea"/>
              <a:cs typeface="+mn-cs"/>
            </a:endParaRPr>
          </a:p>
        </p:txBody>
      </p:sp>
      <p:pic>
        <p:nvPicPr>
          <p:cNvPr id="7" name="Picture 6" descr="CRUK_Pos_RGB_4.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71196" y="5957746"/>
            <a:ext cx="1724378" cy="811296"/>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428596" y="285728"/>
            <a:ext cx="8572560" cy="571504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future</a:t>
            </a:r>
            <a:endParaRPr lang="en-GB" dirty="0"/>
          </a:p>
        </p:txBody>
      </p:sp>
      <p:sp>
        <p:nvSpPr>
          <p:cNvPr id="3" name="Content Placeholder 2"/>
          <p:cNvSpPr>
            <a:spLocks noGrp="1"/>
          </p:cNvSpPr>
          <p:nvPr>
            <p:ph idx="1"/>
          </p:nvPr>
        </p:nvSpPr>
        <p:spPr/>
        <p:txBody>
          <a:bodyPr/>
          <a:lstStyle/>
          <a:p>
            <a:pPr lvl="1"/>
            <a:r>
              <a:rPr lang="en-GB" dirty="0" smtClean="0"/>
              <a:t>We need to take an agile approach so that we can respond to changes in trends in how people want to access information about Cancer</a:t>
            </a:r>
          </a:p>
          <a:p>
            <a:pPr lvl="1"/>
            <a:r>
              <a:rPr lang="en-GB" dirty="0" smtClean="0"/>
              <a:t>But, all innovations need to be adequately resourced and tested</a:t>
            </a:r>
          </a:p>
          <a:p>
            <a:pPr lvl="1"/>
            <a:r>
              <a:rPr lang="en-GB" dirty="0" smtClean="0"/>
              <a:t>We need to be organic but balance this with strategic thinking and not “knee jerk” with every trend and new development</a:t>
            </a:r>
          </a:p>
          <a:p>
            <a:pPr lvl="1"/>
            <a:endParaRPr lang="en-GB" dirty="0" smtClean="0"/>
          </a:p>
        </p:txBody>
      </p:sp>
    </p:spTree>
    <p:extLst>
      <p:ext uri="{BB962C8B-B14F-4D97-AF65-F5344CB8AC3E}">
        <p14:creationId xmlns:p14="http://schemas.microsoft.com/office/powerpoint/2010/main" val="1284048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reeform 2"/>
          <p:cNvSpPr/>
          <p:nvPr/>
        </p:nvSpPr>
        <p:spPr>
          <a:xfrm rot="5400000">
            <a:off x="1666983" y="-809780"/>
            <a:ext cx="3262327" cy="5539018"/>
          </a:xfrm>
          <a:custGeom>
            <a:avLst/>
            <a:gdLst>
              <a:gd name="connsiteX0" fmla="*/ 554 w 1659411"/>
              <a:gd name="connsiteY0" fmla="*/ 1030140 h 3024843"/>
              <a:gd name="connsiteX1" fmla="*/ 430943 w 1659411"/>
              <a:gd name="connsiteY1" fmla="*/ 479807 h 3024843"/>
              <a:gd name="connsiteX2" fmla="*/ 861332 w 1659411"/>
              <a:gd name="connsiteY2" fmla="*/ 29 h 3024843"/>
              <a:gd name="connsiteX3" fmla="*/ 1242332 w 1659411"/>
              <a:gd name="connsiteY3" fmla="*/ 500974 h 3024843"/>
              <a:gd name="connsiteX4" fmla="*/ 1658610 w 1659411"/>
              <a:gd name="connsiteY4" fmla="*/ 1023085 h 3024843"/>
              <a:gd name="connsiteX5" fmla="*/ 1348165 w 1659411"/>
              <a:gd name="connsiteY5" fmla="*/ 1030140 h 3024843"/>
              <a:gd name="connsiteX6" fmla="*/ 1362276 w 1659411"/>
              <a:gd name="connsiteY6" fmla="*/ 2794029 h 3024843"/>
              <a:gd name="connsiteX7" fmla="*/ 289832 w 1659411"/>
              <a:gd name="connsiteY7" fmla="*/ 2815196 h 3024843"/>
              <a:gd name="connsiteX8" fmla="*/ 339221 w 1659411"/>
              <a:gd name="connsiteY8" fmla="*/ 1058362 h 3024843"/>
              <a:gd name="connsiteX9" fmla="*/ 554 w 1659411"/>
              <a:gd name="connsiteY9" fmla="*/ 1030140 h 3024843"/>
              <a:gd name="connsiteX0" fmla="*/ 554 w 1659411"/>
              <a:gd name="connsiteY0" fmla="*/ 1030111 h 3024814"/>
              <a:gd name="connsiteX1" fmla="*/ 430943 w 1659411"/>
              <a:gd name="connsiteY1" fmla="*/ 479778 h 3024814"/>
              <a:gd name="connsiteX2" fmla="*/ 861332 w 1659411"/>
              <a:gd name="connsiteY2" fmla="*/ 0 h 3024814"/>
              <a:gd name="connsiteX3" fmla="*/ 1242332 w 1659411"/>
              <a:gd name="connsiteY3" fmla="*/ 500945 h 3024814"/>
              <a:gd name="connsiteX4" fmla="*/ 1658610 w 1659411"/>
              <a:gd name="connsiteY4" fmla="*/ 1023056 h 3024814"/>
              <a:gd name="connsiteX5" fmla="*/ 1348165 w 1659411"/>
              <a:gd name="connsiteY5" fmla="*/ 1030111 h 3024814"/>
              <a:gd name="connsiteX6" fmla="*/ 1362276 w 1659411"/>
              <a:gd name="connsiteY6" fmla="*/ 2794000 h 3024814"/>
              <a:gd name="connsiteX7" fmla="*/ 289832 w 1659411"/>
              <a:gd name="connsiteY7" fmla="*/ 2815167 h 3024814"/>
              <a:gd name="connsiteX8" fmla="*/ 339221 w 1659411"/>
              <a:gd name="connsiteY8" fmla="*/ 1058333 h 3024814"/>
              <a:gd name="connsiteX9" fmla="*/ 554 w 1659411"/>
              <a:gd name="connsiteY9" fmla="*/ 1030111 h 3024814"/>
              <a:gd name="connsiteX0" fmla="*/ 554 w 1659411"/>
              <a:gd name="connsiteY0" fmla="*/ 1030111 h 3024814"/>
              <a:gd name="connsiteX1" fmla="*/ 430943 w 1659411"/>
              <a:gd name="connsiteY1" fmla="*/ 479778 h 3024814"/>
              <a:gd name="connsiteX2" fmla="*/ 861332 w 1659411"/>
              <a:gd name="connsiteY2" fmla="*/ 0 h 3024814"/>
              <a:gd name="connsiteX3" fmla="*/ 1242332 w 1659411"/>
              <a:gd name="connsiteY3" fmla="*/ 500945 h 3024814"/>
              <a:gd name="connsiteX4" fmla="*/ 1658610 w 1659411"/>
              <a:gd name="connsiteY4" fmla="*/ 1023056 h 3024814"/>
              <a:gd name="connsiteX5" fmla="*/ 1348165 w 1659411"/>
              <a:gd name="connsiteY5" fmla="*/ 1030111 h 3024814"/>
              <a:gd name="connsiteX6" fmla="*/ 1362276 w 1659411"/>
              <a:gd name="connsiteY6" fmla="*/ 2794000 h 3024814"/>
              <a:gd name="connsiteX7" fmla="*/ 289832 w 1659411"/>
              <a:gd name="connsiteY7" fmla="*/ 2815167 h 3024814"/>
              <a:gd name="connsiteX8" fmla="*/ 339221 w 1659411"/>
              <a:gd name="connsiteY8" fmla="*/ 1058333 h 3024814"/>
              <a:gd name="connsiteX9" fmla="*/ 554 w 1659411"/>
              <a:gd name="connsiteY9" fmla="*/ 1030111 h 3024814"/>
              <a:gd name="connsiteX0" fmla="*/ 554 w 1658610"/>
              <a:gd name="connsiteY0" fmla="*/ 1030111 h 3024814"/>
              <a:gd name="connsiteX1" fmla="*/ 430943 w 1658610"/>
              <a:gd name="connsiteY1" fmla="*/ 479778 h 3024814"/>
              <a:gd name="connsiteX2" fmla="*/ 861332 w 1658610"/>
              <a:gd name="connsiteY2" fmla="*/ 0 h 3024814"/>
              <a:gd name="connsiteX3" fmla="*/ 1242332 w 1658610"/>
              <a:gd name="connsiteY3" fmla="*/ 500945 h 3024814"/>
              <a:gd name="connsiteX4" fmla="*/ 1658610 w 1658610"/>
              <a:gd name="connsiteY4" fmla="*/ 1023056 h 3024814"/>
              <a:gd name="connsiteX5" fmla="*/ 1348165 w 1658610"/>
              <a:gd name="connsiteY5" fmla="*/ 1030111 h 3024814"/>
              <a:gd name="connsiteX6" fmla="*/ 1362276 w 1658610"/>
              <a:gd name="connsiteY6" fmla="*/ 2794000 h 3024814"/>
              <a:gd name="connsiteX7" fmla="*/ 289832 w 1658610"/>
              <a:gd name="connsiteY7" fmla="*/ 2815167 h 3024814"/>
              <a:gd name="connsiteX8" fmla="*/ 339221 w 1658610"/>
              <a:gd name="connsiteY8" fmla="*/ 1058333 h 3024814"/>
              <a:gd name="connsiteX9" fmla="*/ 554 w 1658610"/>
              <a:gd name="connsiteY9" fmla="*/ 1030111 h 3024814"/>
              <a:gd name="connsiteX0" fmla="*/ 554 w 1658610"/>
              <a:gd name="connsiteY0" fmla="*/ 1030111 h 3024814"/>
              <a:gd name="connsiteX1" fmla="*/ 430943 w 1658610"/>
              <a:gd name="connsiteY1" fmla="*/ 479778 h 3024814"/>
              <a:gd name="connsiteX2" fmla="*/ 861332 w 1658610"/>
              <a:gd name="connsiteY2" fmla="*/ 0 h 3024814"/>
              <a:gd name="connsiteX3" fmla="*/ 1242332 w 1658610"/>
              <a:gd name="connsiteY3" fmla="*/ 500945 h 3024814"/>
              <a:gd name="connsiteX4" fmla="*/ 1658610 w 1658610"/>
              <a:gd name="connsiteY4" fmla="*/ 1023056 h 3024814"/>
              <a:gd name="connsiteX5" fmla="*/ 1348165 w 1658610"/>
              <a:gd name="connsiteY5" fmla="*/ 1030111 h 3024814"/>
              <a:gd name="connsiteX6" fmla="*/ 1362276 w 1658610"/>
              <a:gd name="connsiteY6" fmla="*/ 2794000 h 3024814"/>
              <a:gd name="connsiteX7" fmla="*/ 289832 w 1658610"/>
              <a:gd name="connsiteY7" fmla="*/ 2815167 h 3024814"/>
              <a:gd name="connsiteX8" fmla="*/ 339221 w 1658610"/>
              <a:gd name="connsiteY8" fmla="*/ 1058333 h 3024814"/>
              <a:gd name="connsiteX9" fmla="*/ 554 w 1658610"/>
              <a:gd name="connsiteY9" fmla="*/ 1030111 h 3024814"/>
              <a:gd name="connsiteX0" fmla="*/ 554 w 1658610"/>
              <a:gd name="connsiteY0" fmla="*/ 1030111 h 3024814"/>
              <a:gd name="connsiteX1" fmla="*/ 430943 w 1658610"/>
              <a:gd name="connsiteY1" fmla="*/ 479778 h 3024814"/>
              <a:gd name="connsiteX2" fmla="*/ 861332 w 1658610"/>
              <a:gd name="connsiteY2" fmla="*/ 0 h 3024814"/>
              <a:gd name="connsiteX3" fmla="*/ 1242332 w 1658610"/>
              <a:gd name="connsiteY3" fmla="*/ 500945 h 3024814"/>
              <a:gd name="connsiteX4" fmla="*/ 1658610 w 1658610"/>
              <a:gd name="connsiteY4" fmla="*/ 1023056 h 3024814"/>
              <a:gd name="connsiteX5" fmla="*/ 1348165 w 1658610"/>
              <a:gd name="connsiteY5" fmla="*/ 1030111 h 3024814"/>
              <a:gd name="connsiteX6" fmla="*/ 1362276 w 1658610"/>
              <a:gd name="connsiteY6" fmla="*/ 2794000 h 3024814"/>
              <a:gd name="connsiteX7" fmla="*/ 289832 w 1658610"/>
              <a:gd name="connsiteY7" fmla="*/ 2815167 h 3024814"/>
              <a:gd name="connsiteX8" fmla="*/ 339221 w 1658610"/>
              <a:gd name="connsiteY8" fmla="*/ 1058333 h 3024814"/>
              <a:gd name="connsiteX9" fmla="*/ 554 w 1658610"/>
              <a:gd name="connsiteY9" fmla="*/ 1030111 h 3024814"/>
              <a:gd name="connsiteX0" fmla="*/ 554 w 1658610"/>
              <a:gd name="connsiteY0" fmla="*/ 1030111 h 3024814"/>
              <a:gd name="connsiteX1" fmla="*/ 430943 w 1658610"/>
              <a:gd name="connsiteY1" fmla="*/ 479778 h 3024814"/>
              <a:gd name="connsiteX2" fmla="*/ 861332 w 1658610"/>
              <a:gd name="connsiteY2" fmla="*/ 0 h 3024814"/>
              <a:gd name="connsiteX3" fmla="*/ 1242332 w 1658610"/>
              <a:gd name="connsiteY3" fmla="*/ 500945 h 3024814"/>
              <a:gd name="connsiteX4" fmla="*/ 1658610 w 1658610"/>
              <a:gd name="connsiteY4" fmla="*/ 1023056 h 3024814"/>
              <a:gd name="connsiteX5" fmla="*/ 1348165 w 1658610"/>
              <a:gd name="connsiteY5" fmla="*/ 1030111 h 3024814"/>
              <a:gd name="connsiteX6" fmla="*/ 1362276 w 1658610"/>
              <a:gd name="connsiteY6" fmla="*/ 2794000 h 3024814"/>
              <a:gd name="connsiteX7" fmla="*/ 289832 w 1658610"/>
              <a:gd name="connsiteY7" fmla="*/ 2815167 h 3024814"/>
              <a:gd name="connsiteX8" fmla="*/ 339221 w 1658610"/>
              <a:gd name="connsiteY8" fmla="*/ 1058333 h 3024814"/>
              <a:gd name="connsiteX9" fmla="*/ 554 w 1658610"/>
              <a:gd name="connsiteY9" fmla="*/ 1030111 h 3024814"/>
              <a:gd name="connsiteX0" fmla="*/ 554 w 1658610"/>
              <a:gd name="connsiteY0" fmla="*/ 1030111 h 2924141"/>
              <a:gd name="connsiteX1" fmla="*/ 430943 w 1658610"/>
              <a:gd name="connsiteY1" fmla="*/ 479778 h 2924141"/>
              <a:gd name="connsiteX2" fmla="*/ 861332 w 1658610"/>
              <a:gd name="connsiteY2" fmla="*/ 0 h 2924141"/>
              <a:gd name="connsiteX3" fmla="*/ 1242332 w 1658610"/>
              <a:gd name="connsiteY3" fmla="*/ 500945 h 2924141"/>
              <a:gd name="connsiteX4" fmla="*/ 1658610 w 1658610"/>
              <a:gd name="connsiteY4" fmla="*/ 1023056 h 2924141"/>
              <a:gd name="connsiteX5" fmla="*/ 1348165 w 1658610"/>
              <a:gd name="connsiteY5" fmla="*/ 1030111 h 2924141"/>
              <a:gd name="connsiteX6" fmla="*/ 1362276 w 1658610"/>
              <a:gd name="connsiteY6" fmla="*/ 2794000 h 2924141"/>
              <a:gd name="connsiteX7" fmla="*/ 289832 w 1658610"/>
              <a:gd name="connsiteY7" fmla="*/ 2815167 h 2924141"/>
              <a:gd name="connsiteX8" fmla="*/ 339221 w 1658610"/>
              <a:gd name="connsiteY8" fmla="*/ 1058333 h 2924141"/>
              <a:gd name="connsiteX9" fmla="*/ 554 w 1658610"/>
              <a:gd name="connsiteY9" fmla="*/ 1030111 h 2924141"/>
              <a:gd name="connsiteX0" fmla="*/ 554 w 1658610"/>
              <a:gd name="connsiteY0" fmla="*/ 1030111 h 2906678"/>
              <a:gd name="connsiteX1" fmla="*/ 430943 w 1658610"/>
              <a:gd name="connsiteY1" fmla="*/ 479778 h 2906678"/>
              <a:gd name="connsiteX2" fmla="*/ 861332 w 1658610"/>
              <a:gd name="connsiteY2" fmla="*/ 0 h 2906678"/>
              <a:gd name="connsiteX3" fmla="*/ 1242332 w 1658610"/>
              <a:gd name="connsiteY3" fmla="*/ 500945 h 2906678"/>
              <a:gd name="connsiteX4" fmla="*/ 1658610 w 1658610"/>
              <a:gd name="connsiteY4" fmla="*/ 1023056 h 2906678"/>
              <a:gd name="connsiteX5" fmla="*/ 1348165 w 1658610"/>
              <a:gd name="connsiteY5" fmla="*/ 1030111 h 2906678"/>
              <a:gd name="connsiteX6" fmla="*/ 1362276 w 1658610"/>
              <a:gd name="connsiteY6" fmla="*/ 2794000 h 2906678"/>
              <a:gd name="connsiteX7" fmla="*/ 289832 w 1658610"/>
              <a:gd name="connsiteY7" fmla="*/ 2815167 h 2906678"/>
              <a:gd name="connsiteX8" fmla="*/ 339221 w 1658610"/>
              <a:gd name="connsiteY8" fmla="*/ 1058333 h 2906678"/>
              <a:gd name="connsiteX9" fmla="*/ 554 w 1658610"/>
              <a:gd name="connsiteY9" fmla="*/ 1030111 h 2906678"/>
              <a:gd name="connsiteX0" fmla="*/ 554 w 1658610"/>
              <a:gd name="connsiteY0" fmla="*/ 1030111 h 2940187"/>
              <a:gd name="connsiteX1" fmla="*/ 430943 w 1658610"/>
              <a:gd name="connsiteY1" fmla="*/ 479778 h 2940187"/>
              <a:gd name="connsiteX2" fmla="*/ 861332 w 1658610"/>
              <a:gd name="connsiteY2" fmla="*/ 0 h 2940187"/>
              <a:gd name="connsiteX3" fmla="*/ 1242332 w 1658610"/>
              <a:gd name="connsiteY3" fmla="*/ 500945 h 2940187"/>
              <a:gd name="connsiteX4" fmla="*/ 1658610 w 1658610"/>
              <a:gd name="connsiteY4" fmla="*/ 1023056 h 2940187"/>
              <a:gd name="connsiteX5" fmla="*/ 1348165 w 1658610"/>
              <a:gd name="connsiteY5" fmla="*/ 1030111 h 2940187"/>
              <a:gd name="connsiteX6" fmla="*/ 1362276 w 1658610"/>
              <a:gd name="connsiteY6" fmla="*/ 2794000 h 2940187"/>
              <a:gd name="connsiteX7" fmla="*/ 289832 w 1658610"/>
              <a:gd name="connsiteY7" fmla="*/ 2815167 h 2940187"/>
              <a:gd name="connsiteX8" fmla="*/ 339221 w 1658610"/>
              <a:gd name="connsiteY8" fmla="*/ 1058333 h 2940187"/>
              <a:gd name="connsiteX9" fmla="*/ 554 w 1658610"/>
              <a:gd name="connsiteY9" fmla="*/ 1030111 h 2940187"/>
              <a:gd name="connsiteX0" fmla="*/ 554 w 1658610"/>
              <a:gd name="connsiteY0" fmla="*/ 1030111 h 2815167"/>
              <a:gd name="connsiteX1" fmla="*/ 430943 w 1658610"/>
              <a:gd name="connsiteY1" fmla="*/ 479778 h 2815167"/>
              <a:gd name="connsiteX2" fmla="*/ 861332 w 1658610"/>
              <a:gd name="connsiteY2" fmla="*/ 0 h 2815167"/>
              <a:gd name="connsiteX3" fmla="*/ 1242332 w 1658610"/>
              <a:gd name="connsiteY3" fmla="*/ 500945 h 2815167"/>
              <a:gd name="connsiteX4" fmla="*/ 1658610 w 1658610"/>
              <a:gd name="connsiteY4" fmla="*/ 1023056 h 2815167"/>
              <a:gd name="connsiteX5" fmla="*/ 1348165 w 1658610"/>
              <a:gd name="connsiteY5" fmla="*/ 1030111 h 2815167"/>
              <a:gd name="connsiteX6" fmla="*/ 1362276 w 1658610"/>
              <a:gd name="connsiteY6" fmla="*/ 2794000 h 2815167"/>
              <a:gd name="connsiteX7" fmla="*/ 289832 w 1658610"/>
              <a:gd name="connsiteY7" fmla="*/ 2815167 h 2815167"/>
              <a:gd name="connsiteX8" fmla="*/ 339221 w 1658610"/>
              <a:gd name="connsiteY8" fmla="*/ 1058333 h 2815167"/>
              <a:gd name="connsiteX9" fmla="*/ 554 w 1658610"/>
              <a:gd name="connsiteY9" fmla="*/ 1030111 h 2815167"/>
              <a:gd name="connsiteX0" fmla="*/ 554 w 1658610"/>
              <a:gd name="connsiteY0" fmla="*/ 1030111 h 2815167"/>
              <a:gd name="connsiteX1" fmla="*/ 430943 w 1658610"/>
              <a:gd name="connsiteY1" fmla="*/ 479778 h 2815167"/>
              <a:gd name="connsiteX2" fmla="*/ 861332 w 1658610"/>
              <a:gd name="connsiteY2" fmla="*/ 0 h 2815167"/>
              <a:gd name="connsiteX3" fmla="*/ 1242332 w 1658610"/>
              <a:gd name="connsiteY3" fmla="*/ 500945 h 2815167"/>
              <a:gd name="connsiteX4" fmla="*/ 1658610 w 1658610"/>
              <a:gd name="connsiteY4" fmla="*/ 1023056 h 2815167"/>
              <a:gd name="connsiteX5" fmla="*/ 1348165 w 1658610"/>
              <a:gd name="connsiteY5" fmla="*/ 1030111 h 2815167"/>
              <a:gd name="connsiteX6" fmla="*/ 1362276 w 1658610"/>
              <a:gd name="connsiteY6" fmla="*/ 2794000 h 2815167"/>
              <a:gd name="connsiteX7" fmla="*/ 289832 w 1658610"/>
              <a:gd name="connsiteY7" fmla="*/ 2815167 h 2815167"/>
              <a:gd name="connsiteX8" fmla="*/ 339221 w 1658610"/>
              <a:gd name="connsiteY8" fmla="*/ 1058333 h 2815167"/>
              <a:gd name="connsiteX9" fmla="*/ 554 w 1658610"/>
              <a:gd name="connsiteY9" fmla="*/ 1030111 h 2815167"/>
              <a:gd name="connsiteX0" fmla="*/ 554 w 1658610"/>
              <a:gd name="connsiteY0" fmla="*/ 1030111 h 2815167"/>
              <a:gd name="connsiteX1" fmla="*/ 430943 w 1658610"/>
              <a:gd name="connsiteY1" fmla="*/ 479778 h 2815167"/>
              <a:gd name="connsiteX2" fmla="*/ 861332 w 1658610"/>
              <a:gd name="connsiteY2" fmla="*/ 0 h 2815167"/>
              <a:gd name="connsiteX3" fmla="*/ 1242332 w 1658610"/>
              <a:gd name="connsiteY3" fmla="*/ 500945 h 2815167"/>
              <a:gd name="connsiteX4" fmla="*/ 1658610 w 1658610"/>
              <a:gd name="connsiteY4" fmla="*/ 1023056 h 2815167"/>
              <a:gd name="connsiteX5" fmla="*/ 1348165 w 1658610"/>
              <a:gd name="connsiteY5" fmla="*/ 1030111 h 2815167"/>
              <a:gd name="connsiteX6" fmla="*/ 1362276 w 1658610"/>
              <a:gd name="connsiteY6" fmla="*/ 2794000 h 2815167"/>
              <a:gd name="connsiteX7" fmla="*/ 289832 w 1658610"/>
              <a:gd name="connsiteY7" fmla="*/ 2815167 h 2815167"/>
              <a:gd name="connsiteX8" fmla="*/ 339221 w 1658610"/>
              <a:gd name="connsiteY8" fmla="*/ 1058333 h 2815167"/>
              <a:gd name="connsiteX9" fmla="*/ 554 w 1658610"/>
              <a:gd name="connsiteY9" fmla="*/ 1030111 h 2815167"/>
              <a:gd name="connsiteX0" fmla="*/ 554 w 1658610"/>
              <a:gd name="connsiteY0" fmla="*/ 1030111 h 2815167"/>
              <a:gd name="connsiteX1" fmla="*/ 430943 w 1658610"/>
              <a:gd name="connsiteY1" fmla="*/ 479778 h 2815167"/>
              <a:gd name="connsiteX2" fmla="*/ 861332 w 1658610"/>
              <a:gd name="connsiteY2" fmla="*/ 0 h 2815167"/>
              <a:gd name="connsiteX3" fmla="*/ 1242332 w 1658610"/>
              <a:gd name="connsiteY3" fmla="*/ 500945 h 2815167"/>
              <a:gd name="connsiteX4" fmla="*/ 1658610 w 1658610"/>
              <a:gd name="connsiteY4" fmla="*/ 1023056 h 2815167"/>
              <a:gd name="connsiteX5" fmla="*/ 1348165 w 1658610"/>
              <a:gd name="connsiteY5" fmla="*/ 1030111 h 2815167"/>
              <a:gd name="connsiteX6" fmla="*/ 1362276 w 1658610"/>
              <a:gd name="connsiteY6" fmla="*/ 2794000 h 2815167"/>
              <a:gd name="connsiteX7" fmla="*/ 289832 w 1658610"/>
              <a:gd name="connsiteY7" fmla="*/ 2815167 h 2815167"/>
              <a:gd name="connsiteX8" fmla="*/ 339221 w 1658610"/>
              <a:gd name="connsiteY8" fmla="*/ 1058333 h 2815167"/>
              <a:gd name="connsiteX9" fmla="*/ 554 w 1658610"/>
              <a:gd name="connsiteY9" fmla="*/ 1030111 h 2815167"/>
              <a:gd name="connsiteX0" fmla="*/ 622 w 1658678"/>
              <a:gd name="connsiteY0" fmla="*/ 1030111 h 2815167"/>
              <a:gd name="connsiteX1" fmla="*/ 431011 w 1658678"/>
              <a:gd name="connsiteY1" fmla="*/ 479778 h 2815167"/>
              <a:gd name="connsiteX2" fmla="*/ 861400 w 1658678"/>
              <a:gd name="connsiteY2" fmla="*/ 0 h 2815167"/>
              <a:gd name="connsiteX3" fmla="*/ 1242400 w 1658678"/>
              <a:gd name="connsiteY3" fmla="*/ 500945 h 2815167"/>
              <a:gd name="connsiteX4" fmla="*/ 1658678 w 1658678"/>
              <a:gd name="connsiteY4" fmla="*/ 1023056 h 2815167"/>
              <a:gd name="connsiteX5" fmla="*/ 1348233 w 1658678"/>
              <a:gd name="connsiteY5" fmla="*/ 1030111 h 2815167"/>
              <a:gd name="connsiteX6" fmla="*/ 1362344 w 1658678"/>
              <a:gd name="connsiteY6" fmla="*/ 2794000 h 2815167"/>
              <a:gd name="connsiteX7" fmla="*/ 289900 w 1658678"/>
              <a:gd name="connsiteY7" fmla="*/ 2815167 h 2815167"/>
              <a:gd name="connsiteX8" fmla="*/ 339289 w 1658678"/>
              <a:gd name="connsiteY8" fmla="*/ 1058333 h 2815167"/>
              <a:gd name="connsiteX9" fmla="*/ 622 w 1658678"/>
              <a:gd name="connsiteY9" fmla="*/ 1030111 h 2815167"/>
              <a:gd name="connsiteX0" fmla="*/ 0 w 1658056"/>
              <a:gd name="connsiteY0" fmla="*/ 1030111 h 2815167"/>
              <a:gd name="connsiteX1" fmla="*/ 430389 w 1658056"/>
              <a:gd name="connsiteY1" fmla="*/ 479778 h 2815167"/>
              <a:gd name="connsiteX2" fmla="*/ 860778 w 1658056"/>
              <a:gd name="connsiteY2" fmla="*/ 0 h 2815167"/>
              <a:gd name="connsiteX3" fmla="*/ 1241778 w 1658056"/>
              <a:gd name="connsiteY3" fmla="*/ 500945 h 2815167"/>
              <a:gd name="connsiteX4" fmla="*/ 1658056 w 1658056"/>
              <a:gd name="connsiteY4" fmla="*/ 1023056 h 2815167"/>
              <a:gd name="connsiteX5" fmla="*/ 1347611 w 1658056"/>
              <a:gd name="connsiteY5" fmla="*/ 1030111 h 2815167"/>
              <a:gd name="connsiteX6" fmla="*/ 1361722 w 1658056"/>
              <a:gd name="connsiteY6" fmla="*/ 2794000 h 2815167"/>
              <a:gd name="connsiteX7" fmla="*/ 289278 w 1658056"/>
              <a:gd name="connsiteY7" fmla="*/ 2815167 h 2815167"/>
              <a:gd name="connsiteX8" fmla="*/ 338667 w 1658056"/>
              <a:gd name="connsiteY8" fmla="*/ 1058333 h 2815167"/>
              <a:gd name="connsiteX9" fmla="*/ 0 w 1658056"/>
              <a:gd name="connsiteY9" fmla="*/ 1030111 h 2815167"/>
              <a:gd name="connsiteX0" fmla="*/ 0 w 1658056"/>
              <a:gd name="connsiteY0" fmla="*/ 1030111 h 2815167"/>
              <a:gd name="connsiteX1" fmla="*/ 430389 w 1658056"/>
              <a:gd name="connsiteY1" fmla="*/ 479778 h 2815167"/>
              <a:gd name="connsiteX2" fmla="*/ 860778 w 1658056"/>
              <a:gd name="connsiteY2" fmla="*/ 0 h 2815167"/>
              <a:gd name="connsiteX3" fmla="*/ 1241778 w 1658056"/>
              <a:gd name="connsiteY3" fmla="*/ 500945 h 2815167"/>
              <a:gd name="connsiteX4" fmla="*/ 1658056 w 1658056"/>
              <a:gd name="connsiteY4" fmla="*/ 1023056 h 2815167"/>
              <a:gd name="connsiteX5" fmla="*/ 1347611 w 1658056"/>
              <a:gd name="connsiteY5" fmla="*/ 1030111 h 2815167"/>
              <a:gd name="connsiteX6" fmla="*/ 1361722 w 1658056"/>
              <a:gd name="connsiteY6" fmla="*/ 2794000 h 2815167"/>
              <a:gd name="connsiteX7" fmla="*/ 289278 w 1658056"/>
              <a:gd name="connsiteY7" fmla="*/ 2815167 h 2815167"/>
              <a:gd name="connsiteX8" fmla="*/ 338667 w 1658056"/>
              <a:gd name="connsiteY8" fmla="*/ 1058333 h 2815167"/>
              <a:gd name="connsiteX9" fmla="*/ 0 w 1658056"/>
              <a:gd name="connsiteY9" fmla="*/ 1030111 h 281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8056" h="2815167">
                <a:moveTo>
                  <a:pt x="0" y="1030111"/>
                </a:moveTo>
                <a:cubicBezTo>
                  <a:pt x="135232" y="841963"/>
                  <a:pt x="286926" y="651463"/>
                  <a:pt x="430389" y="479778"/>
                </a:cubicBezTo>
                <a:cubicBezTo>
                  <a:pt x="573852" y="308093"/>
                  <a:pt x="711436" y="151694"/>
                  <a:pt x="860778" y="0"/>
                </a:cubicBezTo>
                <a:cubicBezTo>
                  <a:pt x="1010121" y="165806"/>
                  <a:pt x="1108898" y="330436"/>
                  <a:pt x="1241778" y="500945"/>
                </a:cubicBezTo>
                <a:cubicBezTo>
                  <a:pt x="1374658" y="671454"/>
                  <a:pt x="1640417" y="934862"/>
                  <a:pt x="1658056" y="1023056"/>
                </a:cubicBezTo>
                <a:cubicBezTo>
                  <a:pt x="1527528" y="1026584"/>
                  <a:pt x="1474611" y="1031288"/>
                  <a:pt x="1347611" y="1030111"/>
                </a:cubicBezTo>
                <a:cubicBezTo>
                  <a:pt x="1333500" y="1332324"/>
                  <a:pt x="1368777" y="2489435"/>
                  <a:pt x="1361722" y="2794000"/>
                </a:cubicBezTo>
                <a:lnTo>
                  <a:pt x="289278" y="2815167"/>
                </a:lnTo>
                <a:cubicBezTo>
                  <a:pt x="288102" y="2434167"/>
                  <a:pt x="323380" y="1320564"/>
                  <a:pt x="338667" y="1058333"/>
                </a:cubicBezTo>
                <a:cubicBezTo>
                  <a:pt x="255177" y="1043046"/>
                  <a:pt x="161101" y="1041870"/>
                  <a:pt x="0" y="1030111"/>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itle 1"/>
          <p:cNvSpPr txBox="1">
            <a:spLocks/>
          </p:cNvSpPr>
          <p:nvPr/>
        </p:nvSpPr>
        <p:spPr>
          <a:xfrm>
            <a:off x="630939" y="1065392"/>
            <a:ext cx="4314473" cy="1806222"/>
          </a:xfrm>
          <a:prstGeom prst="rect">
            <a:avLst/>
          </a:prstGeom>
        </p:spPr>
        <p:txBody>
          <a:bodyPr vert="horz" lIns="0" tIns="0" rIns="0" bIns="0" rtlCol="0" anchor="ctr" anchorCtr="0">
            <a:noAutofit/>
          </a:bodyPr>
          <a:lstStyle>
            <a:lvl1pPr algn="ctr">
              <a:defRPr sz="3200" b="1" cap="all">
                <a:solidFill>
                  <a:srgbClr val="FFFFFF"/>
                </a:solidFil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3200" b="1" i="0" u="none" strike="noStrike" kern="1200" cap="all" spc="0" normalizeH="0" baseline="0" noProof="0" dirty="0" smtClean="0">
                <a:ln>
                  <a:noFill/>
                </a:ln>
                <a:solidFill>
                  <a:srgbClr val="FFFFFF"/>
                </a:solidFill>
                <a:effectLst/>
                <a:uLnTx/>
                <a:uFillTx/>
                <a:latin typeface="+mj-lt"/>
                <a:ea typeface="+mj-ea"/>
                <a:cs typeface="+mj-cs"/>
              </a:rPr>
              <a:t>Visit our website to see our services in action</a:t>
            </a:r>
            <a:endParaRPr kumimoji="0" lang="en-GB" sz="3200" b="1" i="0" u="none" strike="noStrike" kern="1200" cap="all" spc="0" normalizeH="0" baseline="0" noProof="0" dirty="0">
              <a:ln>
                <a:noFill/>
              </a:ln>
              <a:solidFill>
                <a:srgbClr val="FFFFFF"/>
              </a:solidFill>
              <a:effectLst/>
              <a:uLnTx/>
              <a:uFillTx/>
              <a:latin typeface="+mj-lt"/>
              <a:ea typeface="+mj-ea"/>
              <a:cs typeface="+mj-cs"/>
            </a:endParaRPr>
          </a:p>
        </p:txBody>
      </p:sp>
      <p:sp>
        <p:nvSpPr>
          <p:cNvPr id="5" name="Text Placeholder 4"/>
          <p:cNvSpPr txBox="1">
            <a:spLocks/>
          </p:cNvSpPr>
          <p:nvPr/>
        </p:nvSpPr>
        <p:spPr>
          <a:xfrm>
            <a:off x="457201" y="4470400"/>
            <a:ext cx="4419600" cy="2387600"/>
          </a:xfrm>
          <a:prstGeom prst="rect">
            <a:avLst/>
          </a:prstGeom>
        </p:spPr>
        <p:txBody>
          <a:bodyPr vert="horz" lIns="0" tIns="0" rIns="0" bIns="0" rtlCol="0" anchor="t" anchorCtr="0">
            <a:noAutofit/>
          </a:bodyPr>
          <a:lstStyle>
            <a:lvl1pPr marL="0" indent="0">
              <a:buNone/>
              <a:defRPr sz="2000">
                <a:solidFill>
                  <a:schemeClr val="bg1"/>
                </a:solidFill>
              </a:defRPr>
            </a:lvl1pPr>
            <a:lvl2pPr marL="0" indent="0">
              <a:buNone/>
              <a:defRPr sz="1600" baseline="0">
                <a:solidFill>
                  <a:srgbClr val="FFFFFF"/>
                </a:solidFill>
              </a:defRPr>
            </a:lvl2pPr>
            <a:lvl3pPr marL="0" indent="0">
              <a:spcBef>
                <a:spcPts val="1200"/>
              </a:spcBef>
              <a:buNone/>
              <a:defRPr sz="1600">
                <a:solidFill>
                  <a:srgbClr val="FFFFFF"/>
                </a:solidFill>
              </a:defRPr>
            </a:lvl3pPr>
            <a:lvl4pPr marL="0" indent="0">
              <a:buNone/>
              <a:defRPr sz="1600">
                <a:solidFill>
                  <a:srgbClr val="FFFFFF"/>
                </a:solidFill>
              </a:defRPr>
            </a:lvl4pPr>
            <a:lvl5pPr>
              <a:defRPr sz="1600">
                <a:solidFill>
                  <a:srgbClr val="FFFFFF"/>
                </a:solidFill>
              </a:defRPr>
            </a:lvl5pPr>
          </a:lstStyle>
          <a:p>
            <a:pPr marL="0" marR="0" lvl="1" indent="0" algn="l" defTabSz="457200" rtl="0" eaLnBrk="1" fontAlgn="auto" latinLnBrk="0" hangingPunct="1">
              <a:lnSpc>
                <a:spcPct val="100000"/>
              </a:lnSpc>
              <a:spcBef>
                <a:spcPts val="0"/>
              </a:spcBef>
              <a:spcAft>
                <a:spcPts val="600"/>
              </a:spcAft>
              <a:buClr>
                <a:schemeClr val="accent1"/>
              </a:buClr>
              <a:buSzTx/>
              <a:buFont typeface="Arial"/>
              <a:buNone/>
              <a:tabLst/>
              <a:defRPr/>
            </a:pPr>
            <a:r>
              <a:rPr kumimoji="0" lang="en-GB" sz="1600" b="0" i="0" u="none" strike="noStrike" kern="1200" cap="none" spc="0" normalizeH="0" baseline="0" noProof="0" dirty="0" smtClean="0">
                <a:ln>
                  <a:noFill/>
                </a:ln>
                <a:solidFill>
                  <a:srgbClr val="FFFFFF"/>
                </a:solidFill>
                <a:effectLst/>
                <a:uLnTx/>
                <a:uFillTx/>
                <a:latin typeface="+mn-lt"/>
                <a:ea typeface="+mn-ea"/>
                <a:cs typeface="+mn-cs"/>
              </a:rPr>
              <a:t>Martin Ledwick</a:t>
            </a:r>
          </a:p>
          <a:p>
            <a:pPr marL="0" marR="0" lvl="1" indent="0" algn="l" defTabSz="457200" rtl="0" eaLnBrk="1" fontAlgn="auto" latinLnBrk="0" hangingPunct="1">
              <a:lnSpc>
                <a:spcPct val="100000"/>
              </a:lnSpc>
              <a:spcBef>
                <a:spcPts val="0"/>
              </a:spcBef>
              <a:spcAft>
                <a:spcPts val="600"/>
              </a:spcAft>
              <a:buClr>
                <a:schemeClr val="accent1"/>
              </a:buClr>
              <a:buSzTx/>
              <a:buFont typeface="Arial"/>
              <a:buNone/>
              <a:tabLst/>
              <a:defRPr/>
            </a:pPr>
            <a:r>
              <a:rPr lang="en-GB" dirty="0" smtClean="0"/>
              <a:t>Cancer Research UK</a:t>
            </a:r>
          </a:p>
          <a:p>
            <a:pPr marL="0" marR="0" lvl="1" indent="0" algn="l" defTabSz="457200" rtl="0" eaLnBrk="1" fontAlgn="auto" latinLnBrk="0" hangingPunct="1">
              <a:lnSpc>
                <a:spcPct val="100000"/>
              </a:lnSpc>
              <a:spcBef>
                <a:spcPts val="0"/>
              </a:spcBef>
              <a:spcAft>
                <a:spcPts val="600"/>
              </a:spcAft>
              <a:buClr>
                <a:schemeClr val="accent1"/>
              </a:buClr>
              <a:buSzTx/>
              <a:buFont typeface="Arial"/>
              <a:buNone/>
              <a:tabLst/>
              <a:defRPr/>
            </a:pPr>
            <a:r>
              <a:rPr kumimoji="0" lang="en-GB" sz="1600" b="0" i="0" u="none" strike="noStrike" kern="1200" cap="none" spc="0" normalizeH="0" baseline="0" noProof="0" dirty="0" smtClean="0">
                <a:ln>
                  <a:noFill/>
                </a:ln>
                <a:solidFill>
                  <a:srgbClr val="FFFFFF"/>
                </a:solidFill>
                <a:effectLst/>
                <a:uLnTx/>
                <a:uFillTx/>
                <a:latin typeface="+mn-lt"/>
                <a:ea typeface="+mn-ea"/>
                <a:cs typeface="+mn-cs"/>
              </a:rPr>
              <a:t>Angel Building</a:t>
            </a:r>
          </a:p>
          <a:p>
            <a:pPr marL="0" marR="0" lvl="1" indent="0" algn="l" defTabSz="457200" rtl="0" eaLnBrk="1" fontAlgn="auto" latinLnBrk="0" hangingPunct="1">
              <a:lnSpc>
                <a:spcPct val="100000"/>
              </a:lnSpc>
              <a:spcBef>
                <a:spcPts val="0"/>
              </a:spcBef>
              <a:spcAft>
                <a:spcPts val="600"/>
              </a:spcAft>
              <a:buClr>
                <a:schemeClr val="accent1"/>
              </a:buClr>
              <a:buSzTx/>
              <a:buFont typeface="Arial"/>
              <a:buNone/>
              <a:tabLst/>
              <a:defRPr/>
            </a:pPr>
            <a:r>
              <a:rPr lang="en-GB" dirty="0" smtClean="0"/>
              <a:t>London</a:t>
            </a:r>
          </a:p>
          <a:p>
            <a:pPr marL="0" marR="0" lvl="1" indent="0" algn="l" defTabSz="457200" rtl="0" eaLnBrk="1" fontAlgn="auto" latinLnBrk="0" hangingPunct="1">
              <a:lnSpc>
                <a:spcPct val="100000"/>
              </a:lnSpc>
              <a:spcBef>
                <a:spcPts val="0"/>
              </a:spcBef>
              <a:spcAft>
                <a:spcPts val="600"/>
              </a:spcAft>
              <a:buClr>
                <a:schemeClr val="accent1"/>
              </a:buClr>
              <a:buSzTx/>
              <a:buFont typeface="Arial"/>
              <a:buNone/>
              <a:tabLst/>
              <a:defRPr/>
            </a:pPr>
            <a:r>
              <a:rPr kumimoji="0" lang="en-GB" sz="1600" b="0" i="0" u="none" strike="noStrike" kern="1200" cap="none" spc="0" normalizeH="0" baseline="0" noProof="0" dirty="0" smtClean="0">
                <a:ln>
                  <a:noFill/>
                </a:ln>
                <a:solidFill>
                  <a:srgbClr val="FFFFFF"/>
                </a:solidFill>
                <a:effectLst/>
                <a:uLnTx/>
                <a:uFillTx/>
                <a:latin typeface="+mn-lt"/>
                <a:ea typeface="+mn-ea"/>
                <a:cs typeface="+mn-cs"/>
              </a:rPr>
              <a:t>EC1V 4ADmartin.ledwick@cancer.org.uk</a:t>
            </a:r>
            <a:endParaRPr kumimoji="0" lang="en-GB" sz="1600" b="1" i="0" u="none" strike="noStrike" kern="1200" cap="none" spc="0" normalizeH="0" baseline="0" noProof="0" dirty="0" smtClean="0">
              <a:ln>
                <a:noFill/>
              </a:ln>
              <a:solidFill>
                <a:srgbClr val="FFFFFF"/>
              </a:solidFill>
              <a:effectLst/>
              <a:uLnTx/>
              <a:uFillTx/>
              <a:latin typeface="+mn-lt"/>
              <a:ea typeface="+mn-ea"/>
              <a:cs typeface="+mn-cs"/>
            </a:endParaRPr>
          </a:p>
        </p:txBody>
      </p:sp>
      <p:sp>
        <p:nvSpPr>
          <p:cNvPr id="6" name="TextBox 5"/>
          <p:cNvSpPr txBox="1"/>
          <p:nvPr/>
        </p:nvSpPr>
        <p:spPr>
          <a:xfrm>
            <a:off x="6269063" y="1643947"/>
            <a:ext cx="2497666" cy="584776"/>
          </a:xfrm>
          <a:prstGeom prst="rect">
            <a:avLst/>
          </a:prstGeom>
          <a:noFill/>
        </p:spPr>
        <p:txBody>
          <a:bodyPr wrap="square" rtlCol="0" anchor="ctr" anchorCtr="0">
            <a:spAutoFit/>
          </a:bodyPr>
          <a:lstStyle/>
          <a:p>
            <a:pPr algn="r"/>
            <a:r>
              <a:rPr lang="en-GB" sz="3200" b="1">
                <a:solidFill>
                  <a:srgbClr val="FFFFFF"/>
                </a:solidFill>
              </a:rPr>
              <a:t>cruk.org</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57404" y="5969593"/>
            <a:ext cx="1752600" cy="823511"/>
          </a:xfrm>
          <a:prstGeom prst="rect">
            <a:avLst/>
          </a:prstGeom>
          <a:solidFill>
            <a:schemeClr val="tx1"/>
          </a:solid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snapshot of CIS use of social media channels</a:t>
            </a:r>
            <a:endParaRPr lang="en-GB" dirty="0"/>
          </a:p>
        </p:txBody>
      </p:sp>
      <p:sp>
        <p:nvSpPr>
          <p:cNvPr id="3" name="Content Placeholder 2"/>
          <p:cNvSpPr>
            <a:spLocks noGrp="1"/>
          </p:cNvSpPr>
          <p:nvPr>
            <p:ph idx="1"/>
          </p:nvPr>
        </p:nvSpPr>
        <p:spPr/>
        <p:txBody>
          <a:bodyPr/>
          <a:lstStyle/>
          <a:p>
            <a:pPr lvl="1"/>
            <a:r>
              <a:rPr lang="en-GB" dirty="0" smtClean="0"/>
              <a:t>A questionnaire was sent to all ICISG members in the spring of 2014 (over </a:t>
            </a:r>
            <a:r>
              <a:rPr lang="en-GB" smtClean="0"/>
              <a:t>50 full members</a:t>
            </a:r>
            <a:r>
              <a:rPr lang="en-GB" dirty="0" smtClean="0"/>
              <a:t>)</a:t>
            </a:r>
          </a:p>
          <a:p>
            <a:pPr lvl="1"/>
            <a:r>
              <a:rPr lang="en-GB" dirty="0" smtClean="0"/>
              <a:t>17 organisations completed the questionnaire</a:t>
            </a:r>
          </a:p>
          <a:p>
            <a:pPr lvl="1"/>
            <a:r>
              <a:rPr lang="en-GB" dirty="0" smtClean="0"/>
              <a:t>Most organisations (16) used </a:t>
            </a:r>
            <a:r>
              <a:rPr lang="en-GB" dirty="0" err="1" smtClean="0"/>
              <a:t>facebook</a:t>
            </a:r>
            <a:r>
              <a:rPr lang="en-GB" dirty="0" smtClean="0"/>
              <a:t> to promote their services and health messages.  7 will answer CIS questions through </a:t>
            </a:r>
            <a:r>
              <a:rPr lang="en-GB" dirty="0" err="1" smtClean="0"/>
              <a:t>facebook</a:t>
            </a:r>
            <a:r>
              <a:rPr lang="en-GB" dirty="0" smtClean="0"/>
              <a:t> 5 of these actively encourage this as a rout for people to ask questions</a:t>
            </a:r>
          </a:p>
          <a:p>
            <a:pPr lvl="1"/>
            <a:r>
              <a:rPr lang="en-GB" dirty="0" smtClean="0"/>
              <a:t>11 organisations use Twitter, mostly for engagement.  But 2 actively encourage CIS questions through Twitter and 7 would answer questions through this channel</a:t>
            </a:r>
          </a:p>
          <a:p>
            <a:pPr lvl="1"/>
            <a:endParaRPr lang="en-GB" dirty="0" smtClean="0"/>
          </a:p>
          <a:p>
            <a:pPr lvl="1"/>
            <a:endParaRPr lang="en-GB" dirty="0" smtClean="0"/>
          </a:p>
          <a:p>
            <a:pPr lvl="1"/>
            <a:endParaRPr lang="en-GB" dirty="0" smtClean="0"/>
          </a:p>
        </p:txBody>
      </p:sp>
    </p:spTree>
    <p:extLst>
      <p:ext uri="{BB962C8B-B14F-4D97-AF65-F5344CB8AC3E}">
        <p14:creationId xmlns:p14="http://schemas.microsoft.com/office/powerpoint/2010/main" val="1284048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snapshot of CIS use of social media channels</a:t>
            </a:r>
            <a:endParaRPr lang="en-GB" dirty="0"/>
          </a:p>
        </p:txBody>
      </p:sp>
      <p:sp>
        <p:nvSpPr>
          <p:cNvPr id="3" name="Content Placeholder 2"/>
          <p:cNvSpPr>
            <a:spLocks noGrp="1"/>
          </p:cNvSpPr>
          <p:nvPr>
            <p:ph idx="1"/>
          </p:nvPr>
        </p:nvSpPr>
        <p:spPr/>
        <p:txBody>
          <a:bodyPr/>
          <a:lstStyle/>
          <a:p>
            <a:pPr lvl="1"/>
            <a:r>
              <a:rPr lang="en-GB" dirty="0" smtClean="0"/>
              <a:t>10 organisations run an online forum for cancer patients with 9 being prepared to answer CIS questions through them and 5 encouraging people to do this.</a:t>
            </a:r>
          </a:p>
          <a:p>
            <a:pPr lvl="1"/>
            <a:r>
              <a:rPr lang="en-GB" dirty="0" smtClean="0"/>
              <a:t>3 CIS have visited other organisations online communities to answer questions about cancer</a:t>
            </a:r>
          </a:p>
          <a:p>
            <a:pPr lvl="1"/>
            <a:r>
              <a:rPr lang="en-GB" dirty="0" smtClean="0"/>
              <a:t>Conclusion – Although traditionally CIS have been reluctant to see social media channels as being appropriate for answering CIS questions, the tide is turning and some CIS are now using social media channels to offer CIS services.</a:t>
            </a:r>
          </a:p>
          <a:p>
            <a:pPr lvl="1"/>
            <a:endParaRPr lang="en-GB" dirty="0" smtClean="0"/>
          </a:p>
          <a:p>
            <a:pPr lvl="1"/>
            <a:endParaRPr lang="en-GB" dirty="0" smtClean="0"/>
          </a:p>
          <a:p>
            <a:pPr lvl="1"/>
            <a:endParaRPr lang="en-GB" dirty="0" smtClean="0"/>
          </a:p>
          <a:p>
            <a:pPr lvl="1"/>
            <a:endParaRPr lang="en-GB" dirty="0" smtClean="0"/>
          </a:p>
        </p:txBody>
      </p:sp>
    </p:spTree>
    <p:extLst>
      <p:ext uri="{BB962C8B-B14F-4D97-AF65-F5344CB8AC3E}">
        <p14:creationId xmlns:p14="http://schemas.microsoft.com/office/powerpoint/2010/main" val="1284048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CR-UKs experience and strategy for patient information through social media channels</a:t>
            </a:r>
            <a:endParaRPr lang="en-GB" dirty="0"/>
          </a:p>
        </p:txBody>
      </p:sp>
      <p:sp>
        <p:nvSpPr>
          <p:cNvPr id="3" name="Content Placeholder 2"/>
          <p:cNvSpPr>
            <a:spLocks noGrp="1"/>
          </p:cNvSpPr>
          <p:nvPr>
            <p:ph idx="1"/>
          </p:nvPr>
        </p:nvSpPr>
        <p:spPr/>
        <p:txBody>
          <a:bodyPr/>
          <a:lstStyle/>
          <a:p>
            <a:pPr lvl="1"/>
            <a:r>
              <a:rPr lang="en-GB" dirty="0" smtClean="0"/>
              <a:t>Focus on the CR-UK experience and approach</a:t>
            </a:r>
          </a:p>
          <a:p>
            <a:pPr lvl="1"/>
            <a:r>
              <a:rPr lang="en-GB" dirty="0" smtClean="0"/>
              <a:t>Other UK Charities such as Macmillan Cancer Support, Breast Cancer Care and the Prostate cancer Charity have also done interesting work which is often different to ours</a:t>
            </a:r>
          </a:p>
          <a:p>
            <a:pPr lvl="1"/>
            <a:r>
              <a:rPr lang="en-GB" dirty="0" smtClean="0"/>
              <a:t>Not covering our information for other audiences</a:t>
            </a:r>
          </a:p>
          <a:p>
            <a:pPr lvl="1"/>
            <a:r>
              <a:rPr lang="en-GB" dirty="0" smtClean="0"/>
              <a:t>But there is an overlap with our approach to giving science information</a:t>
            </a:r>
          </a:p>
        </p:txBody>
      </p:sp>
    </p:spTree>
    <p:extLst>
      <p:ext uri="{BB962C8B-B14F-4D97-AF65-F5344CB8AC3E}">
        <p14:creationId xmlns:p14="http://schemas.microsoft.com/office/powerpoint/2010/main" val="1284048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founder charities both started </a:t>
            </a:r>
            <a:r>
              <a:rPr lang="en-GB" dirty="0" err="1" smtClean="0"/>
              <a:t>helplines</a:t>
            </a:r>
            <a:r>
              <a:rPr lang="en-GB" dirty="0" smtClean="0"/>
              <a:t> in response to demand</a:t>
            </a:r>
            <a:endParaRPr lang="en-GB" dirty="0"/>
          </a:p>
        </p:txBody>
      </p:sp>
      <p:sp>
        <p:nvSpPr>
          <p:cNvPr id="3" name="Content Placeholder 2"/>
          <p:cNvSpPr>
            <a:spLocks noGrp="1"/>
          </p:cNvSpPr>
          <p:nvPr>
            <p:ph idx="1"/>
          </p:nvPr>
        </p:nvSpPr>
        <p:spPr/>
        <p:txBody>
          <a:bodyPr/>
          <a:lstStyle/>
          <a:p>
            <a:pPr lvl="1"/>
            <a:r>
              <a:rPr lang="en-GB" sz="2400" b="0" dirty="0" smtClean="0"/>
              <a:t>Phone</a:t>
            </a:r>
          </a:p>
          <a:p>
            <a:pPr lvl="1"/>
            <a:r>
              <a:rPr lang="en-GB" sz="2400" b="0" dirty="0" smtClean="0"/>
              <a:t>Email</a:t>
            </a:r>
          </a:p>
          <a:p>
            <a:pPr lvl="1"/>
            <a:r>
              <a:rPr lang="en-GB" sz="2400" b="0" dirty="0" smtClean="0"/>
              <a:t>“Ask the nurse” on Cancer Chat</a:t>
            </a:r>
          </a:p>
          <a:p>
            <a:pPr lvl="1"/>
            <a:r>
              <a:rPr lang="en-GB" sz="2400" b="0" dirty="0" smtClean="0"/>
              <a:t> 11,000 enquiries last year</a:t>
            </a:r>
          </a:p>
          <a:p>
            <a:pPr lvl="1"/>
            <a:r>
              <a:rPr lang="en-GB" sz="2400" b="0" dirty="0" smtClean="0"/>
              <a:t>Open 9-5 Monday to Friday</a:t>
            </a:r>
          </a:p>
          <a:p>
            <a:pPr lvl="1"/>
            <a:r>
              <a:rPr lang="en-GB" sz="2400" b="0" dirty="0" smtClean="0"/>
              <a:t>We respond to questions from people with warning signs through to people at the end of life</a:t>
            </a:r>
            <a:endParaRPr lang="en-GB" sz="2400" b="0" dirty="0"/>
          </a:p>
        </p:txBody>
      </p:sp>
      <p:sp>
        <p:nvSpPr>
          <p:cNvPr id="8" name="Picture Placeholder 7"/>
          <p:cNvSpPr>
            <a:spLocks noGrp="1"/>
          </p:cNvSpPr>
          <p:nvPr>
            <p:ph type="pic" sz="quarter" idx="13"/>
          </p:nvPr>
        </p:nvSpPr>
        <p:spPr/>
      </p:sp>
      <p:pic>
        <p:nvPicPr>
          <p:cNvPr id="1026" name="Picture 2" descr="\\crwin.crnet.org\dfs\bus\users\ledwic01\Desktop\Nurse photos\helen serious headset desk VG.jpg"/>
          <p:cNvPicPr>
            <a:picLocks noChangeAspect="1" noChangeArrowheads="1"/>
          </p:cNvPicPr>
          <p:nvPr/>
        </p:nvPicPr>
        <p:blipFill>
          <a:blip r:embed="rId3" cstate="print"/>
          <a:srcRect/>
          <a:stretch>
            <a:fillRect/>
          </a:stretch>
        </p:blipFill>
        <p:spPr bwMode="auto">
          <a:xfrm>
            <a:off x="4643438" y="1643050"/>
            <a:ext cx="4071966" cy="4286280"/>
          </a:xfrm>
          <a:prstGeom prst="rect">
            <a:avLst/>
          </a:prstGeom>
          <a:noFill/>
        </p:spPr>
      </p:pic>
    </p:spTree>
    <p:extLst>
      <p:ext uri="{BB962C8B-B14F-4D97-AF65-F5344CB8AC3E}">
        <p14:creationId xmlns:p14="http://schemas.microsoft.com/office/powerpoint/2010/main" val="3576161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cstate="print"/>
          <a:srcRect/>
          <a:stretch>
            <a:fillRect/>
          </a:stretch>
        </p:blipFill>
        <p:spPr bwMode="auto">
          <a:xfrm>
            <a:off x="-33" y="500042"/>
            <a:ext cx="9148529"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97136" y="1510528"/>
            <a:ext cx="5153256" cy="2291723"/>
          </a:xfrm>
          <a:prstGeom prst="rect">
            <a:avLst/>
          </a:prstGeom>
        </p:spPr>
        <p:txBody>
          <a:bodyPr vert="horz" lIns="0" tIns="0" rIns="0" bIns="0" rtlCol="0" anchor="ctr" anchorCtr="0">
            <a:noAutofit/>
          </a:bodyPr>
          <a:lstStyle>
            <a:lvl1pPr algn="ctr">
              <a:spcAft>
                <a:spcPts val="0"/>
              </a:spcAft>
              <a:defRPr sz="4800" cap="all" baseline="0">
                <a:solidFill>
                  <a:schemeClr val="bg1"/>
                </a:solidFill>
              </a:defRPr>
            </a:lvl1pPr>
          </a:lstStyle>
          <a:p>
            <a:pPr marL="0" marR="0" lvl="0" indent="0" algn="ctr" defTabSz="457200" rtl="0" eaLnBrk="1" fontAlgn="auto" latinLnBrk="0" hangingPunct="1">
              <a:lnSpc>
                <a:spcPts val="5000"/>
              </a:lnSpc>
              <a:spcBef>
                <a:spcPct val="0"/>
              </a:spcBef>
              <a:spcAft>
                <a:spcPts val="0"/>
              </a:spcAft>
              <a:buClrTx/>
              <a:buSzTx/>
              <a:buFontTx/>
              <a:buNone/>
              <a:tabLst/>
              <a:defRPr/>
            </a:pPr>
            <a:r>
              <a:rPr kumimoji="0" lang="en-GB" sz="4800" b="1" i="0" u="none" strike="noStrike" kern="1200" cap="all" spc="0" normalizeH="0" baseline="0" noProof="0" dirty="0" smtClean="0">
                <a:ln>
                  <a:noFill/>
                </a:ln>
                <a:solidFill>
                  <a:schemeClr val="bg1"/>
                </a:solidFill>
                <a:effectLst/>
                <a:uLnTx/>
                <a:uFillTx/>
                <a:latin typeface="+mj-lt"/>
                <a:ea typeface="+mj-ea"/>
                <a:cs typeface="+mj-cs"/>
              </a:rPr>
              <a:t>ADD TITLE (IN CAPITAL LETTERS!)</a:t>
            </a:r>
            <a:endParaRPr kumimoji="0" lang="en-GB" sz="4800" b="1" i="0" u="none" strike="noStrike" kern="1200" cap="all" spc="0" normalizeH="0" baseline="0" noProof="0" dirty="0">
              <a:ln>
                <a:noFill/>
              </a:ln>
              <a:solidFill>
                <a:schemeClr val="bg1"/>
              </a:solidFill>
              <a:effectLst/>
              <a:uLnTx/>
              <a:uFillTx/>
              <a:latin typeface="+mj-lt"/>
              <a:ea typeface="+mj-ea"/>
              <a:cs typeface="+mj-cs"/>
            </a:endParaRPr>
          </a:p>
        </p:txBody>
      </p:sp>
      <p:sp>
        <p:nvSpPr>
          <p:cNvPr id="5" name="Subtitle 2"/>
          <p:cNvSpPr txBox="1">
            <a:spLocks/>
          </p:cNvSpPr>
          <p:nvPr/>
        </p:nvSpPr>
        <p:spPr>
          <a:xfrm>
            <a:off x="2102556" y="3802251"/>
            <a:ext cx="4776484" cy="725661"/>
          </a:xfrm>
          <a:prstGeom prst="rect">
            <a:avLst/>
          </a:prstGeom>
        </p:spPr>
        <p:txBody>
          <a:bodyPr vert="horz" lIns="0" tIns="0" rIns="0" bIns="0" rtlCol="0" anchor="t" anchorCtr="0">
            <a:no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457200" rtl="0" eaLnBrk="1" fontAlgn="auto" latinLnBrk="0" hangingPunct="1">
              <a:lnSpc>
                <a:spcPct val="100000"/>
              </a:lnSpc>
              <a:spcBef>
                <a:spcPts val="0"/>
              </a:spcBef>
              <a:spcAft>
                <a:spcPts val="600"/>
              </a:spcAft>
              <a:buClr>
                <a:schemeClr val="accent1"/>
              </a:buClr>
              <a:buSzTx/>
              <a:buFont typeface="Arial"/>
              <a:buNone/>
              <a:tabLst/>
              <a:defRPr/>
            </a:pPr>
            <a:r>
              <a:rPr kumimoji="0" lang="en-GB" sz="2000" b="0" i="0" u="none" strike="noStrike" kern="1200" cap="none" spc="0" normalizeH="0" baseline="0" noProof="0" dirty="0" smtClean="0">
                <a:ln>
                  <a:noFill/>
                </a:ln>
                <a:solidFill>
                  <a:srgbClr val="FFFFFF"/>
                </a:solidFill>
                <a:effectLst/>
                <a:uLnTx/>
                <a:uFillTx/>
                <a:latin typeface="+mn-lt"/>
                <a:ea typeface="+mn-ea"/>
                <a:cs typeface="+mn-cs"/>
              </a:rPr>
              <a:t>Click to add subtitle</a:t>
            </a:r>
            <a:endParaRPr kumimoji="0" lang="en-GB" sz="2000" b="0" i="0" u="none" strike="noStrike" kern="1200" cap="none" spc="0" normalizeH="0" baseline="0" noProof="0" dirty="0">
              <a:ln>
                <a:noFill/>
              </a:ln>
              <a:solidFill>
                <a:srgbClr val="FFFFFF"/>
              </a:solidFill>
              <a:effectLst/>
              <a:uLnTx/>
              <a:uFillTx/>
              <a:latin typeface="+mn-lt"/>
              <a:ea typeface="+mn-ea"/>
              <a:cs typeface="+mn-cs"/>
            </a:endParaRPr>
          </a:p>
        </p:txBody>
      </p:sp>
      <p:pic>
        <p:nvPicPr>
          <p:cNvPr id="7" name="Picture 6" descr="CRUK_Pos_RGB_4.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71196" y="5957746"/>
            <a:ext cx="1724378" cy="811296"/>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508000" y="642918"/>
            <a:ext cx="8135966" cy="52864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6"/>
          <p:cNvSpPr>
            <a:spLocks noGrp="1" noChangeArrowheads="1"/>
          </p:cNvSpPr>
          <p:nvPr>
            <p:ph type="title"/>
          </p:nvPr>
        </p:nvSpPr>
        <p:spPr/>
        <p:txBody>
          <a:bodyPr>
            <a:normAutofit/>
          </a:bodyPr>
          <a:lstStyle/>
          <a:p>
            <a:r>
              <a:rPr lang="en-GB" dirty="0" smtClean="0"/>
              <a:t>What is different about Cancer Chat</a:t>
            </a:r>
          </a:p>
        </p:txBody>
      </p:sp>
      <p:pic>
        <p:nvPicPr>
          <p:cNvPr id="13317" name="Picture 10" descr="http://i1086.photobucket.com/albums/j453/cancerchat/AVATARSCCMods.jpg"/>
          <p:cNvPicPr>
            <a:picLocks noChangeAspect="1" noChangeArrowheads="1"/>
          </p:cNvPicPr>
          <p:nvPr/>
        </p:nvPicPr>
        <p:blipFill>
          <a:blip r:embed="rId3" cstate="print"/>
          <a:srcRect/>
          <a:stretch>
            <a:fillRect/>
          </a:stretch>
        </p:blipFill>
        <p:spPr bwMode="auto">
          <a:xfrm>
            <a:off x="4549775" y="-77788"/>
            <a:ext cx="9525" cy="9525"/>
          </a:xfrm>
          <a:prstGeom prst="rect">
            <a:avLst/>
          </a:prstGeom>
          <a:noFill/>
          <a:ln w="9525">
            <a:noFill/>
            <a:miter lim="800000"/>
            <a:headEnd/>
            <a:tailEnd/>
          </a:ln>
        </p:spPr>
      </p:pic>
      <p:pic>
        <p:nvPicPr>
          <p:cNvPr id="7" name="Picture 6" descr="CRUKGroup_avatars.jpg"/>
          <p:cNvPicPr>
            <a:picLocks noChangeAspect="1"/>
          </p:cNvPicPr>
          <p:nvPr/>
        </p:nvPicPr>
        <p:blipFill>
          <a:blip r:embed="rId4" cstate="print"/>
          <a:srcRect l="15873" t="33118" r="15873" b="33763"/>
          <a:stretch>
            <a:fillRect/>
          </a:stretch>
        </p:blipFill>
        <p:spPr>
          <a:xfrm>
            <a:off x="5000628" y="1714488"/>
            <a:ext cx="3071834" cy="1928826"/>
          </a:xfrm>
          <a:prstGeom prst="rect">
            <a:avLst/>
          </a:prstGeom>
        </p:spPr>
      </p:pic>
      <p:pic>
        <p:nvPicPr>
          <p:cNvPr id="9" name="Picture 8" descr="CRUKGroup_avatars.jpg"/>
          <p:cNvPicPr>
            <a:picLocks noChangeAspect="1"/>
          </p:cNvPicPr>
          <p:nvPr/>
        </p:nvPicPr>
        <p:blipFill>
          <a:blip r:embed="rId4" cstate="print"/>
          <a:srcRect l="16220" t="66559" r="15657"/>
          <a:stretch>
            <a:fillRect/>
          </a:stretch>
        </p:blipFill>
        <p:spPr>
          <a:xfrm>
            <a:off x="2714612" y="3714752"/>
            <a:ext cx="3000396" cy="1875466"/>
          </a:xfrm>
          <a:prstGeom prst="rect">
            <a:avLst/>
          </a:prstGeom>
        </p:spPr>
      </p:pic>
      <p:pic>
        <p:nvPicPr>
          <p:cNvPr id="10" name="Picture 9" descr="CRUKGroup_avatars.jpg"/>
          <p:cNvPicPr>
            <a:picLocks noChangeAspect="1"/>
          </p:cNvPicPr>
          <p:nvPr/>
        </p:nvPicPr>
        <p:blipFill>
          <a:blip r:embed="rId4" cstate="print"/>
          <a:srcRect b="66559"/>
          <a:stretch>
            <a:fillRect/>
          </a:stretch>
        </p:blipFill>
        <p:spPr>
          <a:xfrm>
            <a:off x="571472" y="1785926"/>
            <a:ext cx="4404360" cy="187546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174625" y="292100"/>
            <a:ext cx="4164013" cy="2246313"/>
          </a:xfrm>
          <a:prstGeom prst="wedgeEllipseCallout">
            <a:avLst>
              <a:gd name="adj1" fmla="val 20901"/>
              <a:gd name="adj2" fmla="val 62500"/>
            </a:avLst>
          </a:prstGeom>
          <a:solidFill>
            <a:schemeClr val="tx2">
              <a:lumMod val="20000"/>
              <a:lumOff val="80000"/>
            </a:schemeClr>
          </a:solidFill>
          <a:ln/>
        </p:spPr>
        <p:style>
          <a:lnRef idx="1">
            <a:schemeClr val="accent1"/>
          </a:lnRef>
          <a:fillRef idx="2">
            <a:schemeClr val="accent1"/>
          </a:fillRef>
          <a:effectRef idx="1">
            <a:schemeClr val="accent1"/>
          </a:effectRef>
          <a:fontRef idx="minor">
            <a:schemeClr val="dk1"/>
          </a:fontRef>
        </p:style>
        <p:txBody>
          <a:bodyPr anchor="ctr"/>
          <a:lstStyle/>
          <a:p>
            <a:pPr>
              <a:defRPr/>
            </a:pPr>
            <a:r>
              <a:rPr lang="en-GB" sz="1200" dirty="0">
                <a:latin typeface="Calibri" pitchFamily="34" charset="0"/>
                <a:cs typeface="Calibri" pitchFamily="34" charset="0"/>
              </a:rPr>
              <a:t>I only joined this site just over a month ago and have been very impressed with the level of support and information on offer.....You all contribute so much to making this site the great site that it is along with the moderators support. I just want to say a great big thank you .....Well done and please keep on doing what you  do</a:t>
            </a:r>
          </a:p>
        </p:txBody>
      </p:sp>
      <p:sp>
        <p:nvSpPr>
          <p:cNvPr id="9" name="Oval Callout 8"/>
          <p:cNvSpPr/>
          <p:nvPr/>
        </p:nvSpPr>
        <p:spPr>
          <a:xfrm>
            <a:off x="1158875" y="4621213"/>
            <a:ext cx="3179763" cy="1330325"/>
          </a:xfrm>
          <a:prstGeom prst="wedgeEllipseCallout">
            <a:avLst>
              <a:gd name="adj1" fmla="val -36623"/>
              <a:gd name="adj2" fmla="val -60103"/>
            </a:avLst>
          </a:prstGeom>
          <a:solidFill>
            <a:srgbClr val="C1C7C5"/>
          </a:solidFill>
          <a:ln>
            <a:solidFill>
              <a:schemeClr val="tx2">
                <a:lumMod val="50000"/>
              </a:schemeClr>
            </a:solidFill>
          </a:ln>
        </p:spPr>
        <p:style>
          <a:lnRef idx="2">
            <a:schemeClr val="accent1">
              <a:shade val="50000"/>
            </a:schemeClr>
          </a:lnRef>
          <a:fillRef idx="1002">
            <a:schemeClr val="dk2"/>
          </a:fillRef>
          <a:effectRef idx="0">
            <a:schemeClr val="accent1"/>
          </a:effectRef>
          <a:fontRef idx="minor">
            <a:schemeClr val="lt1"/>
          </a:fontRef>
        </p:style>
        <p:txBody>
          <a:bodyPr anchor="ctr"/>
          <a:lstStyle/>
          <a:p>
            <a:pPr fontAlgn="auto">
              <a:spcBef>
                <a:spcPts val="0"/>
              </a:spcBef>
              <a:spcAft>
                <a:spcPts val="0"/>
              </a:spcAft>
              <a:defRPr/>
            </a:pPr>
            <a:r>
              <a:rPr lang="en-GB" sz="1200" dirty="0">
                <a:solidFill>
                  <a:schemeClr val="tx1"/>
                </a:solidFill>
                <a:latin typeface="Calibri" pitchFamily="34" charset="0"/>
                <a:cs typeface="Calibri" pitchFamily="34" charset="0"/>
              </a:rPr>
              <a:t>Coming onto this site helps me feel that I’m not alone and I’m able to have a talk about my feelings on here without the worry that I will upset my family.</a:t>
            </a:r>
          </a:p>
        </p:txBody>
      </p:sp>
      <p:sp>
        <p:nvSpPr>
          <p:cNvPr id="13" name="Oval Callout 12"/>
          <p:cNvSpPr/>
          <p:nvPr/>
        </p:nvSpPr>
        <p:spPr>
          <a:xfrm>
            <a:off x="4891088" y="5715000"/>
            <a:ext cx="1643062" cy="684213"/>
          </a:xfrm>
          <a:prstGeom prst="wedgeEllipseCallout">
            <a:avLst>
              <a:gd name="adj1" fmla="val -47301"/>
              <a:gd name="adj2" fmla="val 41309"/>
            </a:avLst>
          </a:prstGeom>
          <a:solidFill>
            <a:schemeClr val="accent1">
              <a:lumMod val="40000"/>
              <a:lumOff val="60000"/>
            </a:schemeClr>
          </a:solidFill>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en-GB" sz="1200" dirty="0">
                <a:solidFill>
                  <a:schemeClr val="tx1"/>
                </a:solidFill>
                <a:latin typeface="Calibri" pitchFamily="34" charset="0"/>
                <a:cs typeface="Calibri" pitchFamily="34" charset="0"/>
              </a:rPr>
              <a:t>I like to feel my experiences can help others</a:t>
            </a:r>
          </a:p>
        </p:txBody>
      </p:sp>
      <p:sp>
        <p:nvSpPr>
          <p:cNvPr id="16" name="Oval Callout 15"/>
          <p:cNvSpPr/>
          <p:nvPr/>
        </p:nvSpPr>
        <p:spPr>
          <a:xfrm>
            <a:off x="5046663" y="2363788"/>
            <a:ext cx="3200400" cy="1014412"/>
          </a:xfrm>
          <a:prstGeom prst="wedgeEllipseCallout">
            <a:avLst>
              <a:gd name="adj1" fmla="val -20518"/>
              <a:gd name="adj2" fmla="val -78850"/>
            </a:avLst>
          </a:prstGeom>
          <a:solidFill>
            <a:schemeClr val="bg2">
              <a:lumMod val="40000"/>
              <a:lumOff val="60000"/>
            </a:schemeClr>
          </a:solidFill>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en-GB" sz="1200" dirty="0">
                <a:solidFill>
                  <a:schemeClr val="tx1"/>
                </a:solidFill>
                <a:latin typeface="Calibri" pitchFamily="34" charset="0"/>
                <a:cs typeface="Calibri" pitchFamily="34" charset="0"/>
              </a:rPr>
              <a:t>Giving advice to others helps me keep my own fears under control</a:t>
            </a:r>
          </a:p>
        </p:txBody>
      </p:sp>
      <p:sp>
        <p:nvSpPr>
          <p:cNvPr id="21" name="Oval Callout 20"/>
          <p:cNvSpPr/>
          <p:nvPr/>
        </p:nvSpPr>
        <p:spPr>
          <a:xfrm>
            <a:off x="4035425" y="3684588"/>
            <a:ext cx="4211638" cy="1601787"/>
          </a:xfrm>
          <a:prstGeom prst="wedgeEllipseCallout">
            <a:avLst>
              <a:gd name="adj1" fmla="val 33512"/>
              <a:gd name="adj2" fmla="val 66140"/>
            </a:avLst>
          </a:prstGeom>
          <a:solidFill>
            <a:schemeClr val="accent1">
              <a:lumMod val="20000"/>
              <a:lumOff val="80000"/>
            </a:schemeClr>
          </a:solidFill>
          <a:ln/>
        </p:spPr>
        <p:style>
          <a:lnRef idx="1">
            <a:schemeClr val="accent6"/>
          </a:lnRef>
          <a:fillRef idx="2">
            <a:schemeClr val="accent6"/>
          </a:fillRef>
          <a:effectRef idx="1">
            <a:schemeClr val="accent6"/>
          </a:effectRef>
          <a:fontRef idx="minor">
            <a:schemeClr val="dk1"/>
          </a:fontRef>
        </p:style>
        <p:txBody>
          <a:bodyPr anchor="ctr"/>
          <a:lstStyle/>
          <a:p>
            <a:pPr>
              <a:defRPr/>
            </a:pPr>
            <a:r>
              <a:rPr lang="en-GB" sz="1200" dirty="0">
                <a:solidFill>
                  <a:schemeClr val="tx1"/>
                </a:solidFill>
                <a:latin typeface="Calibri" pitchFamily="34" charset="0"/>
                <a:cs typeface="Calibri" pitchFamily="34" charset="0"/>
              </a:rPr>
              <a:t>please forgive me for being brutally honest about how I feel. I think cancer chat is about the only place I can really do that without being shouted or laughed at. (…) thank you to everyone who has replied to me so far and the wonderful people who run this site!” </a:t>
            </a:r>
          </a:p>
        </p:txBody>
      </p:sp>
      <p:sp>
        <p:nvSpPr>
          <p:cNvPr id="24" name="Oval Callout 23"/>
          <p:cNvSpPr/>
          <p:nvPr/>
        </p:nvSpPr>
        <p:spPr>
          <a:xfrm>
            <a:off x="174625" y="2882900"/>
            <a:ext cx="3355975" cy="1604963"/>
          </a:xfrm>
          <a:prstGeom prst="wedgeEllipseCallout">
            <a:avLst>
              <a:gd name="adj1" fmla="val 63643"/>
              <a:gd name="adj2" fmla="val -24868"/>
            </a:avLst>
          </a:prstGeom>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r>
              <a:rPr lang="en-GB" sz="1200" dirty="0">
                <a:solidFill>
                  <a:schemeClr val="tx1"/>
                </a:solidFill>
                <a:latin typeface="Calibri" pitchFamily="34" charset="0"/>
                <a:cs typeface="Calibri" pitchFamily="34" charset="0"/>
              </a:rPr>
              <a:t>“It does give me inspiration when I am raising money for CRUK. This message board is full of some of the bravest people I have ever seen, and it is commendable the sense of community here. “</a:t>
            </a:r>
          </a:p>
        </p:txBody>
      </p:sp>
      <p:sp>
        <p:nvSpPr>
          <p:cNvPr id="25" name="Oval Callout 24"/>
          <p:cNvSpPr/>
          <p:nvPr/>
        </p:nvSpPr>
        <p:spPr>
          <a:xfrm>
            <a:off x="5046663" y="428625"/>
            <a:ext cx="3486150" cy="1595438"/>
          </a:xfrm>
          <a:prstGeom prst="wedgeEllipseCallout">
            <a:avLst>
              <a:gd name="adj1" fmla="val -54983"/>
              <a:gd name="adj2" fmla="val 53400"/>
            </a:avLst>
          </a:prstGeom>
          <a:solidFill>
            <a:srgbClr val="00CCFF"/>
          </a:solidFill>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r>
              <a:rPr lang="en-GB" sz="1200" dirty="0">
                <a:solidFill>
                  <a:schemeClr val="tx1"/>
                </a:solidFill>
                <a:latin typeface="Calibri" pitchFamily="34" charset="0"/>
                <a:cs typeface="Calibri" pitchFamily="34" charset="0"/>
              </a:rPr>
              <a:t>"This site is run by CRUK. No one is more expert in what works and doesn't in cancer treatment. They are fully aware of the leading edge possibilities, and impossibilities.”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RUK Theme">
  <a:themeElements>
    <a:clrScheme name="CRUK Palette">
      <a:dk1>
        <a:srgbClr val="211F70"/>
      </a:dk1>
      <a:lt1>
        <a:sysClr val="window" lastClr="FFFFFF"/>
      </a:lt1>
      <a:dk2>
        <a:srgbClr val="000000"/>
      </a:dk2>
      <a:lt2>
        <a:srgbClr val="BABABA"/>
      </a:lt2>
      <a:accent1>
        <a:srgbClr val="D8006B"/>
      </a:accent1>
      <a:accent2>
        <a:srgbClr val="24A8E6"/>
      </a:accent2>
      <a:accent3>
        <a:srgbClr val="EA7BAF"/>
      </a:accent3>
      <a:accent4>
        <a:srgbClr val="8282B3"/>
      </a:accent4>
      <a:accent5>
        <a:srgbClr val="81D3F1"/>
      </a:accent5>
      <a:accent6>
        <a:srgbClr val="5D5C5C"/>
      </a:accent6>
      <a:hlink>
        <a:srgbClr val="9A99C2"/>
      </a:hlink>
      <a:folHlink>
        <a:srgbClr val="F3AD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ABABA"/>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3605</TotalTime>
  <Words>706</Words>
  <Application>Microsoft Office PowerPoint</Application>
  <PresentationFormat>On-screen Show (4:3)</PresentationFormat>
  <Paragraphs>65</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CRUK Theme</vt:lpstr>
      <vt:lpstr>PowerPoint Presentation</vt:lpstr>
      <vt:lpstr>A snapshot of CIS use of social media channels</vt:lpstr>
      <vt:lpstr>A snapshot of CIS use of social media channels</vt:lpstr>
      <vt:lpstr>CR-UKs experience and strategy for patient information through social media channels</vt:lpstr>
      <vt:lpstr>The founder charities both started helplines in response to demand</vt:lpstr>
      <vt:lpstr>PowerPoint Presentation</vt:lpstr>
      <vt:lpstr>PowerPoint Presentation</vt:lpstr>
      <vt:lpstr>What is different about Cancer Chat</vt:lpstr>
      <vt:lpstr>PowerPoint Presentation</vt:lpstr>
      <vt:lpstr>PowerPoint Presentation</vt:lpstr>
      <vt:lpstr>PowerPoint Presentation</vt:lpstr>
      <vt:lpstr>PowerPoint Presentation</vt:lpstr>
      <vt:lpstr>PowerPoint Presentation</vt:lpstr>
      <vt:lpstr>The future</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Kevin Babb</cp:lastModifiedBy>
  <cp:revision>144</cp:revision>
  <cp:lastPrinted>2012-09-06T11:47:19Z</cp:lastPrinted>
  <dcterms:created xsi:type="dcterms:W3CDTF">2012-09-07T13:33:17Z</dcterms:created>
  <dcterms:modified xsi:type="dcterms:W3CDTF">2015-01-08T20:31:29Z</dcterms:modified>
</cp:coreProperties>
</file>