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093" y="1981199"/>
            <a:ext cx="10672175" cy="4010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0B54-C3F5-4363-845D-84EE1FB40F96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5"/>
          <p:cNvSpPr txBox="1">
            <a:spLocks/>
          </p:cNvSpPr>
          <p:nvPr userDrawn="1"/>
        </p:nvSpPr>
        <p:spPr>
          <a:xfrm>
            <a:off x="123825" y="6267600"/>
            <a:ext cx="11934825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>
                <a:solidFill>
                  <a:srgbClr val="0070C0"/>
                </a:solidFill>
              </a:rPr>
              <a:t>icisg.org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6093" y="107080"/>
            <a:ext cx="10761032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98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0B54-C3F5-4363-845D-84EE1FB40F96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617" y="1903826"/>
            <a:ext cx="8192022" cy="15281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617" y="3728331"/>
            <a:ext cx="8154444" cy="2434344"/>
          </a:xfrm>
        </p:spPr>
        <p:txBody>
          <a:bodyPr>
            <a:normAutofit/>
          </a:bodyPr>
          <a:lstStyle>
            <a:lvl1pPr marL="0" indent="0" algn="l">
              <a:buNone/>
              <a:defRPr sz="3500" b="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4044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6093" y="1888255"/>
            <a:ext cx="10672175" cy="41029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1278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50B54-C3F5-4363-845D-84EE1FB40F96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1278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98268" y="5991225"/>
            <a:ext cx="5413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fld id="{B26BF676-8212-4CC7-BEBF-2E8957EB9D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6093" y="107080"/>
            <a:ext cx="10761032" cy="1781175"/>
          </a:xfrm>
          <a:prstGeom prst="rect">
            <a:avLst/>
          </a:prstGeom>
        </p:spPr>
      </p:pic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123825" y="6267600"/>
            <a:ext cx="11934825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>
                <a:solidFill>
                  <a:srgbClr val="0070C0"/>
                </a:solidFill>
              </a:rPr>
              <a:t>icisg.org</a:t>
            </a:r>
          </a:p>
        </p:txBody>
      </p:sp>
    </p:spTree>
    <p:extLst>
      <p:ext uri="{BB962C8B-B14F-4D97-AF65-F5344CB8AC3E}">
        <p14:creationId xmlns:p14="http://schemas.microsoft.com/office/powerpoint/2010/main" val="271854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200"/>
        </a:spcBef>
        <a:buFont typeface="Arial" panose="020B0604020202020204" pitchFamily="34" charset="0"/>
        <a:buNone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2304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2286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28600" algn="l" defTabSz="914400" rtl="0" eaLnBrk="1" latinLnBrk="0" hangingPunct="1">
        <a:lnSpc>
          <a:spcPct val="100000"/>
        </a:lnSpc>
        <a:spcBef>
          <a:spcPts val="500"/>
        </a:spcBef>
        <a:buFont typeface="Calibri" panose="020F050202020403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286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1800000" indent="-2286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000" indent="-2286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5200" b="9852"/>
          <a:stretch/>
        </p:blipFill>
        <p:spPr>
          <a:xfrm>
            <a:off x="2238375" y="1897919"/>
            <a:ext cx="7172325" cy="448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96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5955" y="3223491"/>
            <a:ext cx="10710117" cy="3047997"/>
          </a:xfrm>
        </p:spPr>
        <p:txBody>
          <a:bodyPr/>
          <a:lstStyle/>
          <a:p>
            <a:r>
              <a:rPr lang="en-US" sz="2400" dirty="0"/>
              <a:t>CIS Toolbox</a:t>
            </a:r>
          </a:p>
          <a:p>
            <a:r>
              <a:rPr lang="en-US" sz="2400" dirty="0"/>
              <a:t>	Who is this toolbox for?</a:t>
            </a:r>
          </a:p>
          <a:p>
            <a:r>
              <a:rPr lang="en-US" sz="2400" dirty="0"/>
              <a:t>	What’s in this tool box?</a:t>
            </a:r>
          </a:p>
          <a:p>
            <a:r>
              <a:rPr lang="en-US" sz="2400" dirty="0"/>
              <a:t>Social Media Toolbox</a:t>
            </a:r>
          </a:p>
          <a:p>
            <a:r>
              <a:rPr lang="en-US" dirty="0"/>
              <a:t>	</a:t>
            </a:r>
            <a:r>
              <a:rPr lang="en-US" sz="2400" dirty="0"/>
              <a:t>Tools for enhancing your CIS through Social Media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116719" y="2361613"/>
            <a:ext cx="2221899" cy="55362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Toolboxes</a:t>
            </a:r>
          </a:p>
        </p:txBody>
      </p:sp>
      <p:pic>
        <p:nvPicPr>
          <p:cNvPr id="1026" name="Picture 2" descr="http://www.icisg.org/wp-content/uploads/2014/07/toolbo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344" y="2438237"/>
            <a:ext cx="3186548" cy="2604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20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617" y="2033136"/>
            <a:ext cx="10729510" cy="64541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Start A CIS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617" y="2813930"/>
            <a:ext cx="10729510" cy="349450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Planning for a CIS		                              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Starting and Managing a CIS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Creating Your Operating Guidelines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Creating Your Policies and Procedures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Staffing and 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Facilities and Equipment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Resources Needed to Operate a CIS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Promoting Your CIS</a:t>
            </a:r>
          </a:p>
        </p:txBody>
      </p:sp>
    </p:spTree>
    <p:extLst>
      <p:ext uri="{BB962C8B-B14F-4D97-AF65-F5344CB8AC3E}">
        <p14:creationId xmlns:p14="http://schemas.microsoft.com/office/powerpoint/2010/main" val="204483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8053" y="2639159"/>
            <a:ext cx="2432539" cy="87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053" y="3955075"/>
            <a:ext cx="2432539" cy="87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8053" y="5411667"/>
            <a:ext cx="2432539" cy="87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8053" y="2639159"/>
            <a:ext cx="2432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Needs Assessment Tool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8052" y="4000540"/>
            <a:ext cx="2432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 Guide to Responding to Emailed and Written Inquiries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8052" y="5420061"/>
            <a:ext cx="2432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Email Service Satisfaction Survey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08484" y="2639159"/>
            <a:ext cx="2432539" cy="87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08484" y="3955075"/>
            <a:ext cx="2432539" cy="87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08484" y="5411667"/>
            <a:ext cx="2432539" cy="87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08484" y="2639159"/>
            <a:ext cx="2432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Sample of a Strategic Plan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08483" y="4000540"/>
            <a:ext cx="2432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Sample Interview Questions for Hiring CIS Staff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08483" y="5411667"/>
            <a:ext cx="2432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Sample of a Call Monitoring Form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160475" y="2639159"/>
            <a:ext cx="2432539" cy="87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160475" y="3955075"/>
            <a:ext cx="2432539" cy="87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160475" y="5411667"/>
            <a:ext cx="2432539" cy="87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60475" y="2639159"/>
            <a:ext cx="2432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Creating Your Operating Guidelines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60474" y="4000540"/>
            <a:ext cx="2432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Using Disclaimer Statements with Clients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160474" y="5411667"/>
            <a:ext cx="2432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Checklist for Writing Email Responses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912466" y="2639159"/>
            <a:ext cx="2432539" cy="87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912466" y="3955075"/>
            <a:ext cx="2432539" cy="87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912466" y="5411667"/>
            <a:ext cx="2432539" cy="87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912466" y="2639159"/>
            <a:ext cx="2432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Process of a Call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912465" y="4000540"/>
            <a:ext cx="2432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Telephone Service Satisfaction Survey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912465" y="5411667"/>
            <a:ext cx="2432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Sample of a Personal Performance Plan</a:t>
            </a:r>
          </a:p>
        </p:txBody>
      </p:sp>
      <p:sp>
        <p:nvSpPr>
          <p:cNvPr id="41" name="Title 3"/>
          <p:cNvSpPr>
            <a:spLocks noGrp="1"/>
          </p:cNvSpPr>
          <p:nvPr>
            <p:ph type="ctrTitle"/>
          </p:nvPr>
        </p:nvSpPr>
        <p:spPr>
          <a:xfrm>
            <a:off x="483577" y="1916869"/>
            <a:ext cx="10861427" cy="55362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Supplemental Tools for Starting a CIS</a:t>
            </a:r>
          </a:p>
        </p:txBody>
      </p:sp>
    </p:spTree>
    <p:extLst>
      <p:ext uri="{BB962C8B-B14F-4D97-AF65-F5344CB8AC3E}">
        <p14:creationId xmlns:p14="http://schemas.microsoft.com/office/powerpoint/2010/main" val="228832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617" y="2124365"/>
            <a:ext cx="1072951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Enhance a CIS</a:t>
            </a:r>
            <a:br>
              <a:rPr lang="en-US" sz="3600" dirty="0"/>
            </a:br>
            <a:r>
              <a:rPr lang="en-US" sz="3600" dirty="0"/>
              <a:t>“Social Media Toolbox”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617" y="3223491"/>
            <a:ext cx="10729510" cy="308494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Introduction to Social Media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Planning to Use Social Media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Social Media Channels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Managing and Marketing Your Social Media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Measuring Effectiveness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Glossary of Social Media Terms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Social Media Resources and References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42660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617" y="1903827"/>
            <a:ext cx="10729510" cy="64541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Resources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617" y="2813930"/>
            <a:ext cx="10729510" cy="349450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News and Best Practices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Cancer Information in Other Languages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Conference Presentations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Journal Articles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Member Case Studies</a:t>
            </a:r>
          </a:p>
        </p:txBody>
      </p:sp>
    </p:spTree>
    <p:extLst>
      <p:ext uri="{BB962C8B-B14F-4D97-AF65-F5344CB8AC3E}">
        <p14:creationId xmlns:p14="http://schemas.microsoft.com/office/powerpoint/2010/main" val="2801648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617" y="1903827"/>
            <a:ext cx="10729510" cy="645410"/>
          </a:xfrm>
        </p:spPr>
        <p:txBody>
          <a:bodyPr>
            <a:normAutofit/>
          </a:bodyPr>
          <a:lstStyle/>
          <a:p>
            <a:pPr algn="ctr"/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617" y="3432766"/>
            <a:ext cx="10729510" cy="1970507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Merci !</a:t>
            </a:r>
          </a:p>
          <a:p>
            <a:pPr algn="ctr"/>
            <a:r>
              <a:rPr lang="en-US" sz="54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69990664"/>
      </p:ext>
    </p:extLst>
  </p:cSld>
  <p:clrMapOvr>
    <a:masterClrMapping/>
  </p:clrMapOvr>
</p:sld>
</file>

<file path=ppt/theme/theme1.xml><?xml version="1.0" encoding="utf-8"?>
<a:theme xmlns:a="http://schemas.openxmlformats.org/drawingml/2006/main" name="2016-WCC_PPT_Template_16x9">
  <a:themeElements>
    <a:clrScheme name="WCC-2">
      <a:dk1>
        <a:srgbClr val="323232"/>
      </a:dk1>
      <a:lt1>
        <a:sysClr val="window" lastClr="FFFFFF"/>
      </a:lt1>
      <a:dk2>
        <a:srgbClr val="FF4B54"/>
      </a:dk2>
      <a:lt2>
        <a:srgbClr val="F3F4F4"/>
      </a:lt2>
      <a:accent1>
        <a:srgbClr val="193D6F"/>
      </a:accent1>
      <a:accent2>
        <a:srgbClr val="F38190"/>
      </a:accent2>
      <a:accent3>
        <a:srgbClr val="F9A97A"/>
      </a:accent3>
      <a:accent4>
        <a:srgbClr val="FF4B54"/>
      </a:accent4>
      <a:accent5>
        <a:srgbClr val="3CA5A0"/>
      </a:accent5>
      <a:accent6>
        <a:srgbClr val="F2896F"/>
      </a:accent6>
      <a:hlink>
        <a:srgbClr val="323232"/>
      </a:hlink>
      <a:folHlink>
        <a:srgbClr val="323232"/>
      </a:folHlink>
    </a:clrScheme>
    <a:fontScheme name="Cancer Council">
      <a:majorFont>
        <a:latin typeface="Calibri Bold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WCC-PowerPoint 16 x 9" id="{0C598BC4-171B-47A3-8AE1-C304AE49ABAC}" vid="{50BE32B2-3197-43FD-92EC-AE5FBC2E4E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2016-WCC_PPT_Template_16x9</Template>
  <TotalTime>209</TotalTime>
  <Words>135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Bold</vt:lpstr>
      <vt:lpstr>2016-WCC_PPT_Template_16x9</vt:lpstr>
      <vt:lpstr>PowerPoint Presentation</vt:lpstr>
      <vt:lpstr>Toolboxes</vt:lpstr>
      <vt:lpstr>Start A CIS</vt:lpstr>
      <vt:lpstr>Supplemental Tools for Starting a CIS</vt:lpstr>
      <vt:lpstr>Enhance a CIS “Social Media Toolbox”</vt:lpstr>
      <vt:lpstr>Resources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Yani Amar</dc:creator>
  <cp:lastModifiedBy>Kevin Babb</cp:lastModifiedBy>
  <cp:revision>22</cp:revision>
  <cp:lastPrinted>2016-10-12T19:12:29Z</cp:lastPrinted>
  <dcterms:created xsi:type="dcterms:W3CDTF">2016-06-22T13:20:36Z</dcterms:created>
  <dcterms:modified xsi:type="dcterms:W3CDTF">2016-10-12T20:40:27Z</dcterms:modified>
</cp:coreProperties>
</file>